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4" r:id="rId2"/>
    <p:sldId id="262" r:id="rId3"/>
    <p:sldId id="258" r:id="rId4"/>
    <p:sldId id="257" r:id="rId5"/>
    <p:sldId id="259" r:id="rId6"/>
    <p:sldId id="260" r:id="rId7"/>
    <p:sldId id="263" r:id="rId8"/>
    <p:sldId id="287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6" r:id="rId30"/>
    <p:sldId id="289" r:id="rId31"/>
    <p:sldId id="290" r:id="rId32"/>
    <p:sldId id="291" r:id="rId33"/>
    <p:sldId id="292" r:id="rId34"/>
    <p:sldId id="293" r:id="rId35"/>
    <p:sldId id="294" r:id="rId36"/>
    <p:sldId id="295" r:id="rId37"/>
    <p:sldId id="285" r:id="rId38"/>
    <p:sldId id="288" r:id="rId39"/>
    <p:sldId id="303" r:id="rId40"/>
    <p:sldId id="299" r:id="rId41"/>
    <p:sldId id="296" r:id="rId42"/>
    <p:sldId id="301" r:id="rId43"/>
    <p:sldId id="300" r:id="rId44"/>
    <p:sldId id="302" r:id="rId4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20F24-C273-43C5-BD34-2F860C20CA10}" type="datetimeFigureOut">
              <a:rPr lang="en-US" smtClean="0"/>
              <a:t>10/1/2023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1CCA0-77A1-47DA-8F6B-7257A910B0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0797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20F24-C273-43C5-BD34-2F860C20CA10}" type="datetimeFigureOut">
              <a:rPr lang="en-US" smtClean="0"/>
              <a:t>10/1/2023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1CCA0-77A1-47DA-8F6B-7257A910B0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47960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20F24-C273-43C5-BD34-2F860C20CA10}" type="datetimeFigureOut">
              <a:rPr lang="en-US" smtClean="0"/>
              <a:t>10/1/2023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1CCA0-77A1-47DA-8F6B-7257A910B0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9671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20F24-C273-43C5-BD34-2F860C20CA10}" type="datetimeFigureOut">
              <a:rPr lang="en-US" smtClean="0"/>
              <a:t>10/1/2023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1CCA0-77A1-47DA-8F6B-7257A910B0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04489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20F24-C273-43C5-BD34-2F860C20CA10}" type="datetimeFigureOut">
              <a:rPr lang="en-US" smtClean="0"/>
              <a:t>10/1/2023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1CCA0-77A1-47DA-8F6B-7257A910B0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9782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20F24-C273-43C5-BD34-2F860C20CA10}" type="datetimeFigureOut">
              <a:rPr lang="en-US" smtClean="0"/>
              <a:t>10/1/2023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1CCA0-77A1-47DA-8F6B-7257A910B0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68473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20F24-C273-43C5-BD34-2F860C20CA10}" type="datetimeFigureOut">
              <a:rPr lang="en-US" smtClean="0"/>
              <a:t>10/1/2023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1CCA0-77A1-47DA-8F6B-7257A910B0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16860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20F24-C273-43C5-BD34-2F860C20CA10}" type="datetimeFigureOut">
              <a:rPr lang="en-US" smtClean="0"/>
              <a:t>10/1/2023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1CCA0-77A1-47DA-8F6B-7257A910B0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21100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20F24-C273-43C5-BD34-2F860C20CA10}" type="datetimeFigureOut">
              <a:rPr lang="en-US" smtClean="0"/>
              <a:t>10/1/2023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1CCA0-77A1-47DA-8F6B-7257A910B0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67142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20F24-C273-43C5-BD34-2F860C20CA10}" type="datetimeFigureOut">
              <a:rPr lang="en-US" smtClean="0"/>
              <a:t>10/1/2023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1CCA0-77A1-47DA-8F6B-7257A910B0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38991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20F24-C273-43C5-BD34-2F860C20CA10}" type="datetimeFigureOut">
              <a:rPr lang="en-US" smtClean="0"/>
              <a:t>10/1/2023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1CCA0-77A1-47DA-8F6B-7257A910B0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5272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B20F24-C273-43C5-BD34-2F860C20CA10}" type="datetimeFigureOut">
              <a:rPr lang="en-US" smtClean="0"/>
              <a:t>10/1/2023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71CCA0-77A1-47DA-8F6B-7257A910B0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2885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Jadwal</a:t>
            </a:r>
            <a:r>
              <a:rPr lang="en-US" dirty="0"/>
              <a:t> Acara </a:t>
            </a:r>
            <a:r>
              <a:rPr lang="en-US" dirty="0" err="1"/>
              <a:t>Pelatihan</a:t>
            </a:r>
            <a:r>
              <a:rPr lang="en-US" dirty="0"/>
              <a:t> Editor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08.00 – 08.10 </a:t>
            </a:r>
            <a:r>
              <a:rPr lang="en-US" dirty="0" err="1"/>
              <a:t>Doa</a:t>
            </a:r>
            <a:r>
              <a:rPr lang="en-US" dirty="0"/>
              <a:t> </a:t>
            </a:r>
            <a:r>
              <a:rPr lang="en-US" dirty="0" err="1"/>
              <a:t>pembuka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Pdt</a:t>
            </a:r>
            <a:r>
              <a:rPr lang="en-US" dirty="0"/>
              <a:t>. Danny </a:t>
            </a:r>
            <a:r>
              <a:rPr lang="en-US" dirty="0" err="1"/>
              <a:t>Purnama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/>
              <a:t>08.10 – 08.30 </a:t>
            </a:r>
            <a:r>
              <a:rPr lang="en-US" dirty="0" err="1"/>
              <a:t>Renungan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Pdt</a:t>
            </a:r>
            <a:r>
              <a:rPr lang="en-US" dirty="0"/>
              <a:t>. Danny </a:t>
            </a:r>
            <a:r>
              <a:rPr lang="en-US" dirty="0" err="1"/>
              <a:t>Purnama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/>
              <a:t>08.30 – 10.15 </a:t>
            </a:r>
            <a:r>
              <a:rPr lang="en-US" dirty="0" err="1"/>
              <a:t>Teori</a:t>
            </a:r>
            <a:r>
              <a:rPr lang="en-US" dirty="0"/>
              <a:t> oleh Bu </a:t>
            </a:r>
            <a:r>
              <a:rPr lang="en-US" dirty="0" err="1"/>
              <a:t>Endah</a:t>
            </a:r>
            <a:r>
              <a:rPr lang="en-US" dirty="0"/>
              <a:t> </a:t>
            </a:r>
            <a:r>
              <a:rPr lang="en-US" dirty="0" err="1"/>
              <a:t>Dwisotyati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10.15 – 10.30 </a:t>
            </a:r>
            <a:r>
              <a:rPr lang="en-US" i="1" dirty="0"/>
              <a:t>Break </a:t>
            </a:r>
          </a:p>
          <a:p>
            <a:pPr marL="0" indent="0">
              <a:buNone/>
            </a:pPr>
            <a:r>
              <a:rPr lang="en-US" dirty="0"/>
              <a:t>10.30 – 12.30 </a:t>
            </a:r>
            <a:r>
              <a:rPr lang="en-US" dirty="0" err="1"/>
              <a:t>Contoh</a:t>
            </a:r>
            <a:r>
              <a:rPr lang="en-US" dirty="0"/>
              <a:t> </a:t>
            </a:r>
            <a:r>
              <a:rPr lang="en-US" dirty="0" err="1"/>
              <a:t>soal</a:t>
            </a:r>
            <a:r>
              <a:rPr lang="en-US" dirty="0"/>
              <a:t> dan </a:t>
            </a:r>
            <a:r>
              <a:rPr lang="en-US" dirty="0" err="1"/>
              <a:t>praktik</a:t>
            </a:r>
            <a:r>
              <a:rPr lang="en-US" dirty="0"/>
              <a:t> oleh </a:t>
            </a:r>
            <a:r>
              <a:rPr lang="en-US" dirty="0" err="1"/>
              <a:t>peserta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12.30 – 13.30 </a:t>
            </a:r>
            <a:r>
              <a:rPr lang="en-US" i="1" dirty="0"/>
              <a:t>Break</a:t>
            </a:r>
          </a:p>
          <a:p>
            <a:pPr marL="0" indent="0">
              <a:buNone/>
            </a:pPr>
            <a:r>
              <a:rPr lang="en-US" dirty="0"/>
              <a:t>13.30 – 14.45 </a:t>
            </a:r>
            <a:r>
              <a:rPr lang="en-US" dirty="0" err="1"/>
              <a:t>Evaluasi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Bu </a:t>
            </a:r>
            <a:r>
              <a:rPr lang="en-US" dirty="0" err="1"/>
              <a:t>Endah</a:t>
            </a:r>
            <a:r>
              <a:rPr lang="en-US" dirty="0"/>
              <a:t> </a:t>
            </a:r>
            <a:r>
              <a:rPr lang="en-US" dirty="0" err="1"/>
              <a:t>Dwisotyati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14.45 – 15.00 </a:t>
            </a:r>
            <a:r>
              <a:rPr lang="en-US" dirty="0" err="1"/>
              <a:t>Doa</a:t>
            </a:r>
            <a:r>
              <a:rPr lang="en-US" dirty="0"/>
              <a:t> </a:t>
            </a:r>
            <a:r>
              <a:rPr lang="en-US" dirty="0" err="1"/>
              <a:t>penutup</a:t>
            </a:r>
            <a:r>
              <a:rPr lang="en-US" dirty="0"/>
              <a:t> dan </a:t>
            </a:r>
            <a:r>
              <a:rPr lang="en-US" dirty="0" err="1"/>
              <a:t>kesimpulan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3625344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Penulisan</a:t>
            </a:r>
            <a:r>
              <a:rPr lang="en-US" b="1" dirty="0"/>
              <a:t> Kata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Spasi</a:t>
            </a:r>
            <a:r>
              <a:rPr lang="en-US" dirty="0"/>
              <a:t>, </a:t>
            </a:r>
            <a:r>
              <a:rPr lang="en-US" dirty="0" err="1"/>
              <a:t>menurut</a:t>
            </a:r>
            <a:r>
              <a:rPr lang="en-US" dirty="0"/>
              <a:t> KBBI,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jarak</a:t>
            </a:r>
            <a:r>
              <a:rPr lang="en-US" dirty="0"/>
              <a:t> (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huruf</a:t>
            </a:r>
            <a:r>
              <a:rPr lang="en-US" dirty="0"/>
              <a:t> </a:t>
            </a:r>
            <a:r>
              <a:rPr lang="en-US" dirty="0" err="1"/>
              <a:t>cetak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baris</a:t>
            </a:r>
            <a:r>
              <a:rPr lang="en-US" dirty="0"/>
              <a:t> </a:t>
            </a:r>
            <a:r>
              <a:rPr lang="en-US" dirty="0" err="1"/>
              <a:t>tulisan</a:t>
            </a:r>
            <a:r>
              <a:rPr lang="en-US" dirty="0"/>
              <a:t>). </a:t>
            </a:r>
            <a:r>
              <a:rPr lang="en-US" b="1" dirty="0" err="1"/>
              <a:t>Tanda</a:t>
            </a:r>
            <a:r>
              <a:rPr lang="en-US" b="1" dirty="0"/>
              <a:t> </a:t>
            </a:r>
            <a:r>
              <a:rPr lang="en-US" b="1" dirty="0" err="1"/>
              <a:t>baca</a:t>
            </a:r>
            <a:r>
              <a:rPr lang="en-US" b="1" dirty="0"/>
              <a:t> </a:t>
            </a:r>
            <a:r>
              <a:rPr lang="en-US" b="1" dirty="0" err="1"/>
              <a:t>titk</a:t>
            </a:r>
            <a:r>
              <a:rPr lang="en-US" b="1" dirty="0"/>
              <a:t>, </a:t>
            </a:r>
            <a:r>
              <a:rPr lang="en-US" b="1" dirty="0" err="1"/>
              <a:t>koma</a:t>
            </a:r>
            <a:r>
              <a:rPr lang="en-US" b="1" dirty="0"/>
              <a:t>, </a:t>
            </a:r>
            <a:r>
              <a:rPr lang="en-US" b="1" dirty="0" err="1"/>
              <a:t>titik</a:t>
            </a:r>
            <a:r>
              <a:rPr lang="en-US" b="1" dirty="0"/>
              <a:t> </a:t>
            </a:r>
            <a:r>
              <a:rPr lang="en-US" b="1" dirty="0" err="1"/>
              <a:t>dua</a:t>
            </a:r>
            <a:r>
              <a:rPr lang="en-US" b="1" dirty="0"/>
              <a:t>, </a:t>
            </a:r>
            <a:r>
              <a:rPr lang="en-US" b="1" dirty="0" err="1"/>
              <a:t>titik</a:t>
            </a:r>
            <a:r>
              <a:rPr lang="en-US" b="1" dirty="0"/>
              <a:t> </a:t>
            </a:r>
            <a:r>
              <a:rPr lang="en-US" b="1" dirty="0" err="1"/>
              <a:t>koma</a:t>
            </a:r>
            <a:r>
              <a:rPr lang="en-US" b="1" dirty="0"/>
              <a:t>, </a:t>
            </a:r>
            <a:r>
              <a:rPr lang="en-US" b="1" dirty="0" err="1"/>
              <a:t>tanda</a:t>
            </a:r>
            <a:r>
              <a:rPr lang="en-US" b="1" dirty="0"/>
              <a:t> </a:t>
            </a:r>
            <a:r>
              <a:rPr lang="en-US" b="1" dirty="0" err="1"/>
              <a:t>seru</a:t>
            </a:r>
            <a:r>
              <a:rPr lang="en-US" b="1" dirty="0"/>
              <a:t>, </a:t>
            </a:r>
            <a:r>
              <a:rPr lang="en-US" b="1" dirty="0" err="1"/>
              <a:t>diletakkan</a:t>
            </a:r>
            <a:r>
              <a:rPr lang="en-US" b="1" dirty="0"/>
              <a:t> </a:t>
            </a:r>
            <a:r>
              <a:rPr lang="en-US" b="1" dirty="0" err="1"/>
              <a:t>langsung</a:t>
            </a:r>
            <a:r>
              <a:rPr lang="en-US" b="1" dirty="0"/>
              <a:t> di </a:t>
            </a:r>
            <a:r>
              <a:rPr lang="en-US" b="1" dirty="0" err="1"/>
              <a:t>akhir</a:t>
            </a:r>
            <a:r>
              <a:rPr lang="en-US" b="1" dirty="0"/>
              <a:t> </a:t>
            </a:r>
            <a:r>
              <a:rPr lang="en-US" b="1" dirty="0" err="1"/>
              <a:t>kalimat</a:t>
            </a:r>
            <a:r>
              <a:rPr lang="en-US" b="1" dirty="0"/>
              <a:t>, </a:t>
            </a:r>
            <a:r>
              <a:rPr lang="en-US" b="1" dirty="0" err="1"/>
              <a:t>tanpa</a:t>
            </a:r>
            <a:r>
              <a:rPr lang="en-US" b="1" dirty="0"/>
              <a:t> </a:t>
            </a:r>
            <a:r>
              <a:rPr lang="en-US" b="1" dirty="0" err="1"/>
              <a:t>spasi</a:t>
            </a:r>
            <a:r>
              <a:rPr lang="en-US" b="1" dirty="0"/>
              <a:t>.</a:t>
            </a:r>
            <a:r>
              <a:rPr lang="en-US" dirty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48505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Huruf</a:t>
            </a:r>
            <a:r>
              <a:rPr lang="en-US" b="1" dirty="0"/>
              <a:t> </a:t>
            </a:r>
            <a:r>
              <a:rPr lang="en-US" b="1" dirty="0" err="1"/>
              <a:t>Kapital</a:t>
            </a:r>
            <a:r>
              <a:rPr lang="en-US" b="1" dirty="0"/>
              <a:t> </a:t>
            </a:r>
            <a:r>
              <a:rPr lang="en-US" b="1" dirty="0" err="1"/>
              <a:t>atau</a:t>
            </a:r>
            <a:r>
              <a:rPr lang="en-US" b="1" dirty="0"/>
              <a:t> </a:t>
            </a:r>
            <a:r>
              <a:rPr lang="en-US" b="1" dirty="0" err="1"/>
              <a:t>Huruf</a:t>
            </a:r>
            <a:r>
              <a:rPr lang="en-US" b="1" dirty="0"/>
              <a:t> </a:t>
            </a:r>
            <a:r>
              <a:rPr lang="en-US" b="1" dirty="0" err="1"/>
              <a:t>Besar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/>
            <a:r>
              <a:rPr lang="en-US" dirty="0" err="1"/>
              <a:t>Huruf</a:t>
            </a:r>
            <a:r>
              <a:rPr lang="en-US" dirty="0"/>
              <a:t> </a:t>
            </a:r>
            <a:r>
              <a:rPr lang="en-US" dirty="0" err="1"/>
              <a:t>kapital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huruf</a:t>
            </a:r>
            <a:r>
              <a:rPr lang="en-US" dirty="0"/>
              <a:t> </a:t>
            </a:r>
            <a:r>
              <a:rPr lang="en-US" dirty="0" err="1"/>
              <a:t>besar</a:t>
            </a:r>
            <a:r>
              <a:rPr lang="en-US" dirty="0"/>
              <a:t> </a:t>
            </a:r>
            <a:r>
              <a:rPr lang="en-US" dirty="0" err="1"/>
              <a:t>dipakai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huruf</a:t>
            </a:r>
            <a:r>
              <a:rPr lang="en-US" dirty="0"/>
              <a:t> </a:t>
            </a:r>
            <a:r>
              <a:rPr lang="en-US" dirty="0" err="1"/>
              <a:t>pertama</a:t>
            </a:r>
            <a:r>
              <a:rPr lang="en-US" dirty="0"/>
              <a:t> kata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kalimat</a:t>
            </a:r>
            <a:r>
              <a:rPr lang="en-US" dirty="0"/>
              <a:t>. </a:t>
            </a:r>
            <a:r>
              <a:rPr lang="en-US" dirty="0" err="1"/>
              <a:t>Contoh</a:t>
            </a:r>
            <a:r>
              <a:rPr lang="en-US" dirty="0"/>
              <a:t>: </a:t>
            </a:r>
            <a:r>
              <a:rPr lang="en-US" dirty="0" err="1"/>
              <a:t>Pemerintah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bekerja</a:t>
            </a:r>
            <a:r>
              <a:rPr lang="en-US" dirty="0"/>
              <a:t> </a:t>
            </a:r>
            <a:r>
              <a:rPr lang="en-US" dirty="0" err="1"/>
              <a:t>keras</a:t>
            </a:r>
            <a:r>
              <a:rPr lang="en-US" dirty="0"/>
              <a:t>.</a:t>
            </a:r>
          </a:p>
          <a:p>
            <a:pPr lvl="0"/>
            <a:r>
              <a:rPr lang="en-US" dirty="0" err="1"/>
              <a:t>Huruf</a:t>
            </a:r>
            <a:r>
              <a:rPr lang="en-US" dirty="0"/>
              <a:t> </a:t>
            </a:r>
            <a:r>
              <a:rPr lang="en-US" dirty="0" err="1"/>
              <a:t>kapital</a:t>
            </a:r>
            <a:r>
              <a:rPr lang="en-US" dirty="0"/>
              <a:t> </a:t>
            </a:r>
            <a:r>
              <a:rPr lang="en-US" dirty="0" err="1"/>
              <a:t>dipakai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huruf</a:t>
            </a:r>
            <a:r>
              <a:rPr lang="en-US" dirty="0"/>
              <a:t> </a:t>
            </a:r>
            <a:r>
              <a:rPr lang="en-US" dirty="0" err="1"/>
              <a:t>pertama</a:t>
            </a:r>
            <a:r>
              <a:rPr lang="en-US" dirty="0"/>
              <a:t> </a:t>
            </a:r>
            <a:r>
              <a:rPr lang="en-US" dirty="0" err="1"/>
              <a:t>petikan</a:t>
            </a:r>
            <a:r>
              <a:rPr lang="en-US" dirty="0"/>
              <a:t> </a:t>
            </a:r>
            <a:r>
              <a:rPr lang="en-US" dirty="0" err="1"/>
              <a:t>langsung</a:t>
            </a:r>
            <a:r>
              <a:rPr lang="en-US" dirty="0"/>
              <a:t>. </a:t>
            </a:r>
            <a:r>
              <a:rPr lang="en-US" dirty="0" err="1"/>
              <a:t>Contoh</a:t>
            </a:r>
            <a:r>
              <a:rPr lang="en-US" dirty="0"/>
              <a:t>: Monica </a:t>
            </a:r>
            <a:r>
              <a:rPr lang="en-US" dirty="0" err="1"/>
              <a:t>bertanya</a:t>
            </a:r>
            <a:r>
              <a:rPr lang="en-US" dirty="0"/>
              <a:t>, “</a:t>
            </a:r>
            <a:r>
              <a:rPr lang="en-US" dirty="0" err="1"/>
              <a:t>Pukul</a:t>
            </a:r>
            <a:r>
              <a:rPr lang="en-US" dirty="0"/>
              <a:t> </a:t>
            </a:r>
            <a:r>
              <a:rPr lang="en-US" dirty="0" err="1"/>
              <a:t>berapa</a:t>
            </a:r>
            <a:r>
              <a:rPr lang="en-US" dirty="0"/>
              <a:t> </a:t>
            </a:r>
            <a:r>
              <a:rPr lang="en-US" dirty="0" err="1"/>
              <a:t>latihan</a:t>
            </a:r>
            <a:r>
              <a:rPr lang="en-US" dirty="0"/>
              <a:t> </a:t>
            </a:r>
            <a:r>
              <a:rPr lang="en-US" dirty="0" err="1"/>
              <a:t>penulisan</a:t>
            </a:r>
            <a:r>
              <a:rPr lang="en-US" dirty="0"/>
              <a:t> </a:t>
            </a:r>
            <a:r>
              <a:rPr lang="en-US" dirty="0" err="1"/>
              <a:t>dimulai</a:t>
            </a:r>
            <a:r>
              <a:rPr lang="en-US" dirty="0"/>
              <a:t>?”</a:t>
            </a:r>
          </a:p>
          <a:p>
            <a:pPr lvl="0"/>
            <a:r>
              <a:rPr lang="en-US" dirty="0" err="1"/>
              <a:t>Huruf</a:t>
            </a:r>
            <a:r>
              <a:rPr lang="en-US" dirty="0"/>
              <a:t> </a:t>
            </a:r>
            <a:r>
              <a:rPr lang="en-US" dirty="0" err="1"/>
              <a:t>kapital</a:t>
            </a:r>
            <a:r>
              <a:rPr lang="en-US" dirty="0"/>
              <a:t> </a:t>
            </a:r>
            <a:r>
              <a:rPr lang="en-US" dirty="0" err="1"/>
              <a:t>dipakai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huruf</a:t>
            </a:r>
            <a:r>
              <a:rPr lang="en-US" dirty="0"/>
              <a:t> </a:t>
            </a:r>
            <a:r>
              <a:rPr lang="en-US" dirty="0" err="1"/>
              <a:t>pertama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ungkapan</a:t>
            </a:r>
            <a:r>
              <a:rPr lang="en-US" dirty="0"/>
              <a:t> yang </a:t>
            </a:r>
            <a:r>
              <a:rPr lang="en-US" dirty="0" err="1"/>
              <a:t>berhubungan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nma</a:t>
            </a:r>
            <a:r>
              <a:rPr lang="en-US" dirty="0"/>
              <a:t> </a:t>
            </a:r>
            <a:r>
              <a:rPr lang="en-US" dirty="0" err="1"/>
              <a:t>Tuhan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kitab</a:t>
            </a:r>
            <a:r>
              <a:rPr lang="en-US" dirty="0"/>
              <a:t> </a:t>
            </a:r>
            <a:r>
              <a:rPr lang="en-US" dirty="0" err="1"/>
              <a:t>suci</a:t>
            </a:r>
            <a:r>
              <a:rPr lang="en-US" dirty="0"/>
              <a:t> </a:t>
            </a:r>
            <a:r>
              <a:rPr lang="en-US" dirty="0" err="1"/>
              <a:t>termasuk</a:t>
            </a:r>
            <a:r>
              <a:rPr lang="en-US" dirty="0"/>
              <a:t> kata </a:t>
            </a:r>
            <a:r>
              <a:rPr lang="en-US" dirty="0" err="1"/>
              <a:t>ganti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Tuhan</a:t>
            </a:r>
            <a:r>
              <a:rPr lang="en-US" dirty="0"/>
              <a:t>. </a:t>
            </a:r>
            <a:r>
              <a:rPr lang="en-US" dirty="0" err="1"/>
              <a:t>Contoh</a:t>
            </a:r>
            <a:r>
              <a:rPr lang="en-US" dirty="0"/>
              <a:t>: Allah; </a:t>
            </a:r>
            <a:r>
              <a:rPr lang="en-US" dirty="0" err="1"/>
              <a:t>Alkitab</a:t>
            </a:r>
            <a:r>
              <a:rPr lang="en-US" dirty="0"/>
              <a:t>; </a:t>
            </a:r>
            <a:r>
              <a:rPr lang="en-US" dirty="0" err="1"/>
              <a:t>hamba</a:t>
            </a:r>
            <a:r>
              <a:rPr lang="en-US" dirty="0"/>
              <a:t>-Nya; </a:t>
            </a:r>
            <a:r>
              <a:rPr lang="en-US" dirty="0" err="1"/>
              <a:t>hamba</a:t>
            </a:r>
            <a:r>
              <a:rPr lang="en-US" dirty="0"/>
              <a:t>-Mu.</a:t>
            </a:r>
          </a:p>
          <a:p>
            <a:pPr lvl="0"/>
            <a:r>
              <a:rPr lang="en-US" dirty="0" err="1"/>
              <a:t>Huruf</a:t>
            </a:r>
            <a:r>
              <a:rPr lang="en-US" dirty="0"/>
              <a:t> </a:t>
            </a:r>
            <a:r>
              <a:rPr lang="en-US" dirty="0" err="1"/>
              <a:t>besar</a:t>
            </a:r>
            <a:r>
              <a:rPr lang="en-US" dirty="0"/>
              <a:t> </a:t>
            </a:r>
            <a:r>
              <a:rPr lang="en-US" dirty="0" err="1"/>
              <a:t>dipakai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huruf</a:t>
            </a:r>
            <a:r>
              <a:rPr lang="en-US" dirty="0"/>
              <a:t> </a:t>
            </a:r>
            <a:r>
              <a:rPr lang="en-US" dirty="0" err="1"/>
              <a:t>pertama</a:t>
            </a:r>
            <a:r>
              <a:rPr lang="en-US" dirty="0"/>
              <a:t> </a:t>
            </a:r>
            <a:r>
              <a:rPr lang="en-US" dirty="0" err="1"/>
              <a:t>nama</a:t>
            </a:r>
            <a:r>
              <a:rPr lang="en-US" dirty="0"/>
              <a:t> </a:t>
            </a:r>
            <a:r>
              <a:rPr lang="en-US" dirty="0" err="1"/>
              <a:t>gelar</a:t>
            </a:r>
            <a:r>
              <a:rPr lang="en-US" dirty="0"/>
              <a:t> </a:t>
            </a:r>
            <a:r>
              <a:rPr lang="en-US" dirty="0" err="1"/>
              <a:t>kehormatan</a:t>
            </a:r>
            <a:r>
              <a:rPr lang="en-US" dirty="0"/>
              <a:t>, </a:t>
            </a:r>
            <a:r>
              <a:rPr lang="en-US" dirty="0" err="1"/>
              <a:t>keturunan</a:t>
            </a:r>
            <a:r>
              <a:rPr lang="en-US" dirty="0"/>
              <a:t>, </a:t>
            </a:r>
            <a:r>
              <a:rPr lang="en-US" dirty="0" err="1"/>
              <a:t>keagamaan</a:t>
            </a:r>
            <a:r>
              <a:rPr lang="en-US" dirty="0"/>
              <a:t>, yang </a:t>
            </a:r>
            <a:r>
              <a:rPr lang="en-US" dirty="0" err="1"/>
              <a:t>diikuti</a:t>
            </a:r>
            <a:r>
              <a:rPr lang="en-US" dirty="0"/>
              <a:t> </a:t>
            </a:r>
            <a:r>
              <a:rPr lang="en-US" dirty="0" err="1"/>
              <a:t>nama</a:t>
            </a:r>
            <a:r>
              <a:rPr lang="en-US" dirty="0"/>
              <a:t> orang. </a:t>
            </a:r>
            <a:r>
              <a:rPr lang="en-US" dirty="0" err="1"/>
              <a:t>Contoh</a:t>
            </a:r>
            <a:r>
              <a:rPr lang="en-US" dirty="0"/>
              <a:t>: </a:t>
            </a:r>
            <a:r>
              <a:rPr lang="en-US" b="1" dirty="0"/>
              <a:t>Sultan</a:t>
            </a:r>
            <a:r>
              <a:rPr lang="en-US" dirty="0"/>
              <a:t> </a:t>
            </a:r>
            <a:r>
              <a:rPr lang="en-US" dirty="0" err="1"/>
              <a:t>Hamengkubuwono</a:t>
            </a:r>
            <a:r>
              <a:rPr lang="en-US" dirty="0"/>
              <a:t> X, </a:t>
            </a:r>
            <a:r>
              <a:rPr lang="en-US" b="1" dirty="0"/>
              <a:t>Haji</a:t>
            </a:r>
            <a:r>
              <a:rPr lang="en-US" dirty="0"/>
              <a:t> </a:t>
            </a:r>
            <a:r>
              <a:rPr lang="en-US" dirty="0" err="1"/>
              <a:t>Agus</a:t>
            </a:r>
            <a:r>
              <a:rPr lang="en-US" dirty="0"/>
              <a:t> Salim, </a:t>
            </a:r>
            <a:r>
              <a:rPr lang="en-US" b="1" dirty="0" err="1"/>
              <a:t>Nabi</a:t>
            </a:r>
            <a:r>
              <a:rPr lang="en-US" dirty="0"/>
              <a:t> </a:t>
            </a:r>
            <a:r>
              <a:rPr lang="en-US" dirty="0" err="1"/>
              <a:t>Yeremia</a:t>
            </a:r>
            <a:r>
              <a:rPr lang="en-US" dirty="0"/>
              <a:t>, </a:t>
            </a:r>
            <a:r>
              <a:rPr lang="en-US" b="1" dirty="0"/>
              <a:t>Imam </a:t>
            </a:r>
            <a:r>
              <a:rPr lang="en-US" b="1" dirty="0" err="1"/>
              <a:t>Besar</a:t>
            </a:r>
            <a:r>
              <a:rPr lang="en-US" b="1" dirty="0"/>
              <a:t> Masjid </a:t>
            </a:r>
            <a:r>
              <a:rPr lang="en-US" b="1" dirty="0" err="1"/>
              <a:t>Istiqlal</a:t>
            </a:r>
            <a:r>
              <a:rPr lang="en-US" dirty="0"/>
              <a:t> Prof </a:t>
            </a:r>
            <a:r>
              <a:rPr lang="en-US" dirty="0" err="1"/>
              <a:t>Nasaruddin</a:t>
            </a:r>
            <a:r>
              <a:rPr lang="en-US" dirty="0"/>
              <a:t> Umar.</a:t>
            </a:r>
          </a:p>
          <a:p>
            <a:pPr lvl="0"/>
            <a:r>
              <a:rPr lang="en-US" dirty="0" err="1"/>
              <a:t>Huruf</a:t>
            </a:r>
            <a:r>
              <a:rPr lang="en-US" dirty="0"/>
              <a:t> </a:t>
            </a:r>
            <a:r>
              <a:rPr lang="en-US" dirty="0" err="1"/>
              <a:t>besar</a:t>
            </a:r>
            <a:r>
              <a:rPr lang="en-US" dirty="0"/>
              <a:t> </a:t>
            </a:r>
            <a:r>
              <a:rPr lang="en-US" dirty="0" err="1"/>
              <a:t>dipakai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huruf</a:t>
            </a:r>
            <a:r>
              <a:rPr lang="en-US" dirty="0"/>
              <a:t> </a:t>
            </a:r>
            <a:r>
              <a:rPr lang="en-US" dirty="0" err="1"/>
              <a:t>pertama</a:t>
            </a:r>
            <a:r>
              <a:rPr lang="en-US" dirty="0"/>
              <a:t> </a:t>
            </a:r>
            <a:r>
              <a:rPr lang="en-US" dirty="0" err="1"/>
              <a:t>unsur</a:t>
            </a:r>
            <a:r>
              <a:rPr lang="en-US" dirty="0"/>
              <a:t> </a:t>
            </a:r>
            <a:r>
              <a:rPr lang="en-US" dirty="0" err="1"/>
              <a:t>nama</a:t>
            </a:r>
            <a:r>
              <a:rPr lang="en-US" dirty="0"/>
              <a:t> </a:t>
            </a:r>
            <a:r>
              <a:rPr lang="en-US" dirty="0" err="1"/>
              <a:t>jabatan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pangkat</a:t>
            </a:r>
            <a:r>
              <a:rPr lang="en-US" dirty="0"/>
              <a:t> orang yang </a:t>
            </a:r>
            <a:r>
              <a:rPr lang="en-US" dirty="0" err="1"/>
              <a:t>diikuti</a:t>
            </a:r>
            <a:r>
              <a:rPr lang="en-US" dirty="0"/>
              <a:t> </a:t>
            </a:r>
            <a:r>
              <a:rPr lang="en-US" dirty="0" err="1"/>
              <a:t>nama</a:t>
            </a:r>
            <a:r>
              <a:rPr lang="en-US" dirty="0"/>
              <a:t> orang, </a:t>
            </a:r>
            <a:r>
              <a:rPr lang="en-US" dirty="0" err="1"/>
              <a:t>atau</a:t>
            </a:r>
            <a:r>
              <a:rPr lang="en-US" dirty="0"/>
              <a:t> yang </a:t>
            </a:r>
            <a:r>
              <a:rPr lang="en-US" dirty="0" err="1"/>
              <a:t>dipakai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pengganti</a:t>
            </a:r>
            <a:r>
              <a:rPr lang="en-US" dirty="0"/>
              <a:t> </a:t>
            </a:r>
            <a:r>
              <a:rPr lang="en-US" dirty="0" err="1"/>
              <a:t>nama</a:t>
            </a:r>
            <a:r>
              <a:rPr lang="en-US" dirty="0"/>
              <a:t> orang </a:t>
            </a:r>
            <a:r>
              <a:rPr lang="en-US" dirty="0" err="1"/>
              <a:t>tertentu</a:t>
            </a:r>
            <a:r>
              <a:rPr lang="en-US" dirty="0"/>
              <a:t>, </a:t>
            </a:r>
            <a:r>
              <a:rPr lang="en-US" dirty="0" err="1"/>
              <a:t>nama</a:t>
            </a:r>
            <a:r>
              <a:rPr lang="en-US" dirty="0"/>
              <a:t> </a:t>
            </a:r>
            <a:r>
              <a:rPr lang="en-US" dirty="0" err="1"/>
              <a:t>instansi</a:t>
            </a:r>
            <a:r>
              <a:rPr lang="en-US" dirty="0"/>
              <a:t>, </a:t>
            </a:r>
            <a:r>
              <a:rPr lang="en-US" dirty="0" err="1"/>
              <a:t>nama</a:t>
            </a:r>
            <a:r>
              <a:rPr lang="en-US" dirty="0"/>
              <a:t> </a:t>
            </a:r>
            <a:r>
              <a:rPr lang="en-US" dirty="0" err="1"/>
              <a:t>tempat</a:t>
            </a:r>
            <a:r>
              <a:rPr lang="en-US" dirty="0"/>
              <a:t>, </a:t>
            </a:r>
            <a:r>
              <a:rPr lang="en-US" dirty="0" err="1"/>
              <a:t>nama</a:t>
            </a:r>
            <a:r>
              <a:rPr lang="en-US" dirty="0"/>
              <a:t> </a:t>
            </a:r>
            <a:r>
              <a:rPr lang="en-US" dirty="0" err="1"/>
              <a:t>negara</a:t>
            </a:r>
            <a:r>
              <a:rPr lang="en-US" dirty="0"/>
              <a:t>, </a:t>
            </a:r>
            <a:r>
              <a:rPr lang="en-US" dirty="0" err="1"/>
              <a:t>nama</a:t>
            </a:r>
            <a:r>
              <a:rPr lang="en-US" dirty="0"/>
              <a:t> </a:t>
            </a:r>
            <a:r>
              <a:rPr lang="en-US" dirty="0" err="1"/>
              <a:t>lembaga</a:t>
            </a:r>
            <a:r>
              <a:rPr lang="en-US" dirty="0"/>
              <a:t> </a:t>
            </a:r>
            <a:r>
              <a:rPr lang="en-US" dirty="0" err="1"/>
              <a:t>pemerintah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ketatanegaraan</a:t>
            </a:r>
            <a:r>
              <a:rPr lang="en-US" dirty="0"/>
              <a:t>, </a:t>
            </a:r>
            <a:r>
              <a:rPr lang="en-US" dirty="0" err="1"/>
              <a:t>nama</a:t>
            </a:r>
            <a:r>
              <a:rPr lang="en-US" dirty="0"/>
              <a:t> </a:t>
            </a:r>
            <a:r>
              <a:rPr lang="en-US" dirty="0" err="1"/>
              <a:t>dokumen</a:t>
            </a:r>
            <a:r>
              <a:rPr lang="en-US" dirty="0"/>
              <a:t> </a:t>
            </a:r>
            <a:r>
              <a:rPr lang="en-US" dirty="0" err="1"/>
              <a:t>resmi</a:t>
            </a:r>
            <a:r>
              <a:rPr lang="en-US" dirty="0"/>
              <a:t>. </a:t>
            </a:r>
            <a:r>
              <a:rPr lang="en-US" dirty="0" err="1"/>
              <a:t>Contoh</a:t>
            </a:r>
            <a:r>
              <a:rPr lang="en-US" dirty="0"/>
              <a:t>: Wakil </a:t>
            </a:r>
            <a:r>
              <a:rPr lang="en-US" dirty="0" err="1"/>
              <a:t>Presiden</a:t>
            </a:r>
            <a:r>
              <a:rPr lang="en-US" dirty="0"/>
              <a:t> </a:t>
            </a:r>
            <a:r>
              <a:rPr lang="en-US" dirty="0" err="1"/>
              <a:t>Ma’ruf</a:t>
            </a:r>
            <a:r>
              <a:rPr lang="en-US" dirty="0"/>
              <a:t> Amin; </a:t>
            </a:r>
            <a:r>
              <a:rPr lang="en-US" dirty="0" err="1"/>
              <a:t>Profesor</a:t>
            </a:r>
            <a:r>
              <a:rPr lang="en-US" dirty="0"/>
              <a:t> Emil Salim, </a:t>
            </a:r>
            <a:r>
              <a:rPr lang="en-US" dirty="0" err="1"/>
              <a:t>Sekretaris</a:t>
            </a:r>
            <a:r>
              <a:rPr lang="en-US" dirty="0"/>
              <a:t> </a:t>
            </a:r>
            <a:r>
              <a:rPr lang="en-US" dirty="0" err="1"/>
              <a:t>Jenderal</a:t>
            </a:r>
            <a:r>
              <a:rPr lang="en-US" dirty="0"/>
              <a:t> </a:t>
            </a:r>
            <a:r>
              <a:rPr lang="en-US" dirty="0" err="1"/>
              <a:t>Kementerian</a:t>
            </a:r>
            <a:r>
              <a:rPr lang="en-US" dirty="0"/>
              <a:t> Agama; Kantor </a:t>
            </a:r>
            <a:r>
              <a:rPr lang="en-US" dirty="0" err="1"/>
              <a:t>Lembaga</a:t>
            </a:r>
            <a:r>
              <a:rPr lang="en-US" dirty="0"/>
              <a:t> </a:t>
            </a:r>
            <a:r>
              <a:rPr lang="en-US" dirty="0" err="1"/>
              <a:t>Alkitab</a:t>
            </a:r>
            <a:r>
              <a:rPr lang="en-US" dirty="0"/>
              <a:t> Indonesia; </a:t>
            </a:r>
            <a:r>
              <a:rPr lang="en-US" dirty="0" err="1"/>
              <a:t>Republik</a:t>
            </a:r>
            <a:r>
              <a:rPr lang="en-US" dirty="0"/>
              <a:t> Indonesia; Dewan </a:t>
            </a:r>
            <a:r>
              <a:rPr lang="en-US" dirty="0" err="1"/>
              <a:t>Perwakilan</a:t>
            </a:r>
            <a:r>
              <a:rPr lang="en-US" dirty="0"/>
              <a:t> Rakyat, </a:t>
            </a:r>
            <a:r>
              <a:rPr lang="en-US" dirty="0" err="1"/>
              <a:t>Kementerian</a:t>
            </a:r>
            <a:r>
              <a:rPr lang="en-US" dirty="0"/>
              <a:t> </a:t>
            </a:r>
            <a:r>
              <a:rPr lang="en-US" dirty="0" err="1"/>
              <a:t>Pendidikan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Kebudayaan</a:t>
            </a:r>
            <a:r>
              <a:rPr lang="en-US" dirty="0"/>
              <a:t>; </a:t>
            </a:r>
            <a:r>
              <a:rPr lang="en-US" dirty="0" err="1"/>
              <a:t>Badan</a:t>
            </a:r>
            <a:r>
              <a:rPr lang="en-US" dirty="0"/>
              <a:t> </a:t>
            </a:r>
            <a:r>
              <a:rPr lang="en-US" dirty="0" err="1"/>
              <a:t>Pusat</a:t>
            </a:r>
            <a:r>
              <a:rPr lang="en-US" dirty="0"/>
              <a:t> </a:t>
            </a:r>
            <a:r>
              <a:rPr lang="en-US" dirty="0" err="1"/>
              <a:t>Statistik</a:t>
            </a:r>
            <a:r>
              <a:rPr lang="en-US" dirty="0"/>
              <a:t>, </a:t>
            </a:r>
            <a:r>
              <a:rPr lang="en-US" dirty="0" err="1"/>
              <a:t>Keputusan</a:t>
            </a:r>
            <a:r>
              <a:rPr lang="en-US" dirty="0"/>
              <a:t> </a:t>
            </a:r>
            <a:r>
              <a:rPr lang="en-US" dirty="0" err="1"/>
              <a:t>Menteri</a:t>
            </a:r>
            <a:r>
              <a:rPr lang="en-US" dirty="0"/>
              <a:t> PAN-RB </a:t>
            </a:r>
            <a:r>
              <a:rPr lang="en-US" dirty="0" err="1"/>
              <a:t>Nomer</a:t>
            </a:r>
            <a:r>
              <a:rPr lang="en-US" dirty="0"/>
              <a:t> 648 </a:t>
            </a:r>
            <a:r>
              <a:rPr lang="en-US" dirty="0" err="1"/>
              <a:t>Tahun</a:t>
            </a:r>
            <a:r>
              <a:rPr lang="en-US" dirty="0"/>
              <a:t> 2023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Mekanisme</a:t>
            </a:r>
            <a:r>
              <a:rPr lang="en-US" dirty="0"/>
              <a:t> </a:t>
            </a:r>
            <a:r>
              <a:rPr lang="en-US" dirty="0" err="1"/>
              <a:t>Seleksi</a:t>
            </a:r>
            <a:r>
              <a:rPr lang="en-US" dirty="0"/>
              <a:t> </a:t>
            </a:r>
            <a:r>
              <a:rPr lang="en-US" dirty="0" err="1"/>
              <a:t>Pegawai</a:t>
            </a:r>
            <a:r>
              <a:rPr lang="en-US" dirty="0"/>
              <a:t> </a:t>
            </a:r>
            <a:r>
              <a:rPr lang="en-US" dirty="0" err="1"/>
              <a:t>Pemerintah</a:t>
            </a:r>
            <a:r>
              <a:rPr lang="en-US" dirty="0"/>
              <a:t>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87356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Huruf</a:t>
            </a:r>
            <a:r>
              <a:rPr lang="en-US" b="1" dirty="0"/>
              <a:t> </a:t>
            </a:r>
            <a:r>
              <a:rPr lang="en-US" b="1" dirty="0" err="1"/>
              <a:t>Kapital</a:t>
            </a:r>
            <a:r>
              <a:rPr lang="en-US" b="1" dirty="0"/>
              <a:t> </a:t>
            </a:r>
            <a:r>
              <a:rPr lang="en-US" b="1" dirty="0" err="1"/>
              <a:t>atau</a:t>
            </a:r>
            <a:r>
              <a:rPr lang="en-US" b="1" dirty="0"/>
              <a:t> </a:t>
            </a:r>
            <a:r>
              <a:rPr lang="en-US" b="1" dirty="0" err="1"/>
              <a:t>Huruf</a:t>
            </a:r>
            <a:r>
              <a:rPr lang="en-US" b="1" dirty="0"/>
              <a:t> </a:t>
            </a:r>
            <a:r>
              <a:rPr lang="en-US" b="1" dirty="0" err="1"/>
              <a:t>Besar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en-US" dirty="0" err="1"/>
              <a:t>Huruf</a:t>
            </a:r>
            <a:r>
              <a:rPr lang="en-US" dirty="0"/>
              <a:t> </a:t>
            </a:r>
            <a:r>
              <a:rPr lang="en-US" dirty="0" err="1"/>
              <a:t>besar</a:t>
            </a:r>
            <a:r>
              <a:rPr lang="en-US" dirty="0"/>
              <a:t> </a:t>
            </a:r>
            <a:r>
              <a:rPr lang="en-US" dirty="0" err="1"/>
              <a:t>dipakai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huruf</a:t>
            </a:r>
            <a:r>
              <a:rPr lang="en-US" dirty="0"/>
              <a:t> </a:t>
            </a:r>
            <a:r>
              <a:rPr lang="en-US" dirty="0" err="1"/>
              <a:t>pertama</a:t>
            </a:r>
            <a:r>
              <a:rPr lang="en-US" dirty="0"/>
              <a:t> </a:t>
            </a:r>
            <a:r>
              <a:rPr lang="en-US" dirty="0" err="1"/>
              <a:t>unsur</a:t>
            </a:r>
            <a:r>
              <a:rPr lang="en-US" dirty="0"/>
              <a:t> </a:t>
            </a:r>
            <a:r>
              <a:rPr lang="en-US" dirty="0" err="1"/>
              <a:t>nama-nama</a:t>
            </a:r>
            <a:r>
              <a:rPr lang="en-US" dirty="0"/>
              <a:t> orang, </a:t>
            </a:r>
            <a:r>
              <a:rPr lang="en-US" dirty="0" err="1"/>
              <a:t>Contoh</a:t>
            </a:r>
            <a:r>
              <a:rPr lang="en-US" dirty="0"/>
              <a:t>: </a:t>
            </a:r>
            <a:r>
              <a:rPr lang="en-US" dirty="0" err="1"/>
              <a:t>Eka</a:t>
            </a:r>
            <a:r>
              <a:rPr lang="en-US" dirty="0"/>
              <a:t> </a:t>
            </a:r>
            <a:r>
              <a:rPr lang="en-US" dirty="0" err="1"/>
              <a:t>Darmaputera</a:t>
            </a:r>
            <a:r>
              <a:rPr lang="en-US" dirty="0"/>
              <a:t>; </a:t>
            </a:r>
            <a:r>
              <a:rPr lang="en-US" dirty="0" err="1"/>
              <a:t>Andar</a:t>
            </a:r>
            <a:r>
              <a:rPr lang="en-US" dirty="0"/>
              <a:t> Ismail, </a:t>
            </a:r>
            <a:r>
              <a:rPr lang="en-US" dirty="0" err="1"/>
              <a:t>Gomar</a:t>
            </a:r>
            <a:r>
              <a:rPr lang="en-US" dirty="0"/>
              <a:t> </a:t>
            </a:r>
            <a:r>
              <a:rPr lang="en-US" dirty="0" err="1"/>
              <a:t>Gultom</a:t>
            </a:r>
            <a:r>
              <a:rPr lang="en-US" dirty="0"/>
              <a:t>.</a:t>
            </a:r>
          </a:p>
          <a:p>
            <a:pPr lvl="0"/>
            <a:r>
              <a:rPr lang="en-US" dirty="0" err="1"/>
              <a:t>Huruf</a:t>
            </a:r>
            <a:r>
              <a:rPr lang="en-US" dirty="0"/>
              <a:t> </a:t>
            </a:r>
            <a:r>
              <a:rPr lang="en-US" dirty="0" err="1"/>
              <a:t>besar</a:t>
            </a:r>
            <a:r>
              <a:rPr lang="en-US" dirty="0"/>
              <a:t> </a:t>
            </a:r>
            <a:r>
              <a:rPr lang="en-US" dirty="0" err="1"/>
              <a:t>dipakai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huruf</a:t>
            </a:r>
            <a:r>
              <a:rPr lang="en-US" dirty="0"/>
              <a:t> </a:t>
            </a:r>
            <a:r>
              <a:rPr lang="en-US" dirty="0" err="1"/>
              <a:t>pertama</a:t>
            </a:r>
            <a:r>
              <a:rPr lang="en-US" dirty="0"/>
              <a:t> </a:t>
            </a:r>
            <a:r>
              <a:rPr lang="en-US" dirty="0" err="1"/>
              <a:t>nama</a:t>
            </a:r>
            <a:r>
              <a:rPr lang="en-US" dirty="0"/>
              <a:t> </a:t>
            </a:r>
            <a:r>
              <a:rPr lang="en-US" dirty="0" err="1"/>
              <a:t>hari</a:t>
            </a:r>
            <a:r>
              <a:rPr lang="en-US" dirty="0"/>
              <a:t>, </a:t>
            </a:r>
            <a:r>
              <a:rPr lang="en-US" dirty="0" err="1"/>
              <a:t>bulan</a:t>
            </a:r>
            <a:r>
              <a:rPr lang="en-US" dirty="0"/>
              <a:t>, </a:t>
            </a:r>
            <a:r>
              <a:rPr lang="en-US" dirty="0" err="1"/>
              <a:t>tahun</a:t>
            </a:r>
            <a:r>
              <a:rPr lang="en-US" dirty="0"/>
              <a:t>, juga </a:t>
            </a:r>
            <a:r>
              <a:rPr lang="en-US" dirty="0" err="1"/>
              <a:t>hari</a:t>
            </a:r>
            <a:r>
              <a:rPr lang="en-US" dirty="0"/>
              <a:t> </a:t>
            </a:r>
            <a:r>
              <a:rPr lang="en-US" dirty="0" err="1"/>
              <a:t>raya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peristiwa</a:t>
            </a:r>
            <a:r>
              <a:rPr lang="en-US" dirty="0"/>
              <a:t> </a:t>
            </a:r>
            <a:r>
              <a:rPr lang="en-US" dirty="0" err="1"/>
              <a:t>sejarah</a:t>
            </a:r>
            <a:r>
              <a:rPr lang="en-US" dirty="0"/>
              <a:t>. </a:t>
            </a:r>
            <a:r>
              <a:rPr lang="en-US" dirty="0" err="1"/>
              <a:t>Contoh</a:t>
            </a:r>
            <a:r>
              <a:rPr lang="en-US" dirty="0"/>
              <a:t>: </a:t>
            </a:r>
            <a:r>
              <a:rPr lang="en-US" dirty="0" err="1"/>
              <a:t>Minggu</a:t>
            </a:r>
            <a:r>
              <a:rPr lang="en-US" dirty="0"/>
              <a:t>, September, </a:t>
            </a:r>
            <a:r>
              <a:rPr lang="en-US" dirty="0" err="1"/>
              <a:t>Masehi</a:t>
            </a:r>
            <a:r>
              <a:rPr lang="en-US" dirty="0"/>
              <a:t>, </a:t>
            </a:r>
            <a:r>
              <a:rPr lang="en-US" dirty="0" err="1"/>
              <a:t>Hijriah</a:t>
            </a:r>
            <a:r>
              <a:rPr lang="en-US" dirty="0"/>
              <a:t>, Natal, </a:t>
            </a:r>
            <a:r>
              <a:rPr lang="en-US" dirty="0" err="1"/>
              <a:t>Lebaran</a:t>
            </a:r>
            <a:r>
              <a:rPr lang="en-US" dirty="0"/>
              <a:t>, </a:t>
            </a:r>
            <a:r>
              <a:rPr lang="en-US" dirty="0" err="1"/>
              <a:t>Perang</a:t>
            </a:r>
            <a:r>
              <a:rPr lang="en-US" dirty="0"/>
              <a:t> </a:t>
            </a:r>
            <a:r>
              <a:rPr lang="en-US" dirty="0" err="1"/>
              <a:t>Salib</a:t>
            </a:r>
            <a:r>
              <a:rPr lang="en-US" dirty="0"/>
              <a:t>, </a:t>
            </a:r>
            <a:r>
              <a:rPr lang="en-US" dirty="0" err="1"/>
              <a:t>Proklamasi</a:t>
            </a:r>
            <a:r>
              <a:rPr lang="en-US" dirty="0"/>
              <a:t> </a:t>
            </a:r>
            <a:r>
              <a:rPr lang="en-US" dirty="0" err="1"/>
              <a:t>Kemerdekaan</a:t>
            </a:r>
            <a:r>
              <a:rPr lang="en-US" dirty="0"/>
              <a:t> </a:t>
            </a:r>
            <a:r>
              <a:rPr lang="en-US" dirty="0" err="1"/>
              <a:t>Republik</a:t>
            </a:r>
            <a:r>
              <a:rPr lang="en-US" dirty="0"/>
              <a:t> Indonesia.</a:t>
            </a:r>
          </a:p>
          <a:p>
            <a:pPr lvl="0"/>
            <a:r>
              <a:rPr lang="en-US" dirty="0" err="1"/>
              <a:t>Huruf</a:t>
            </a:r>
            <a:r>
              <a:rPr lang="en-US" dirty="0"/>
              <a:t> </a:t>
            </a:r>
            <a:r>
              <a:rPr lang="en-US" dirty="0" err="1"/>
              <a:t>besar</a:t>
            </a:r>
            <a:r>
              <a:rPr lang="en-US" dirty="0"/>
              <a:t> </a:t>
            </a:r>
            <a:r>
              <a:rPr lang="en-US" dirty="0" err="1"/>
              <a:t>dipakai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huruf</a:t>
            </a:r>
            <a:r>
              <a:rPr lang="en-US" dirty="0"/>
              <a:t> </a:t>
            </a:r>
            <a:r>
              <a:rPr lang="en-US" dirty="0" err="1"/>
              <a:t>pertama</a:t>
            </a:r>
            <a:r>
              <a:rPr lang="en-US" dirty="0"/>
              <a:t> </a:t>
            </a:r>
            <a:r>
              <a:rPr lang="en-US" dirty="0" err="1"/>
              <a:t>nama</a:t>
            </a:r>
            <a:r>
              <a:rPr lang="en-US" dirty="0"/>
              <a:t> </a:t>
            </a:r>
            <a:r>
              <a:rPr lang="en-US" dirty="0" err="1"/>
              <a:t>geografi</a:t>
            </a:r>
            <a:r>
              <a:rPr lang="en-US" dirty="0"/>
              <a:t>. </a:t>
            </a:r>
            <a:r>
              <a:rPr lang="en-US" dirty="0" err="1"/>
              <a:t>Contoh</a:t>
            </a:r>
            <a:r>
              <a:rPr lang="en-US" dirty="0"/>
              <a:t>: Asia Tenggara, Bukit </a:t>
            </a:r>
            <a:r>
              <a:rPr lang="en-US" dirty="0" err="1"/>
              <a:t>Barisan</a:t>
            </a:r>
            <a:r>
              <a:rPr lang="en-US" dirty="0"/>
              <a:t>, </a:t>
            </a:r>
            <a:r>
              <a:rPr lang="en-US" dirty="0" err="1"/>
              <a:t>Dataran</a:t>
            </a:r>
            <a:r>
              <a:rPr lang="en-US" dirty="0"/>
              <a:t> Tinggi </a:t>
            </a:r>
            <a:r>
              <a:rPr lang="en-US" dirty="0" err="1"/>
              <a:t>Dieng</a:t>
            </a:r>
            <a:r>
              <a:rPr lang="en-US" dirty="0"/>
              <a:t>, </a:t>
            </a:r>
            <a:r>
              <a:rPr lang="en-US" dirty="0" err="1"/>
              <a:t>Gunung</a:t>
            </a:r>
            <a:r>
              <a:rPr lang="en-US" dirty="0"/>
              <a:t> </a:t>
            </a:r>
            <a:r>
              <a:rPr lang="en-US" dirty="0" err="1"/>
              <a:t>Salak</a:t>
            </a:r>
            <a:r>
              <a:rPr lang="en-US" dirty="0"/>
              <a:t>, Jakarta </a:t>
            </a:r>
            <a:r>
              <a:rPr lang="en-US" dirty="0" err="1"/>
              <a:t>Pusat</a:t>
            </a:r>
            <a:r>
              <a:rPr lang="en-US" dirty="0"/>
              <a:t>, Kali </a:t>
            </a:r>
            <a:r>
              <a:rPr lang="en-US" dirty="0" err="1"/>
              <a:t>Brantas</a:t>
            </a:r>
            <a:r>
              <a:rPr lang="en-US" dirty="0"/>
              <a:t>, </a:t>
            </a:r>
            <a:r>
              <a:rPr lang="en-US" dirty="0" err="1"/>
              <a:t>Samudra</a:t>
            </a:r>
            <a:r>
              <a:rPr lang="en-US" dirty="0"/>
              <a:t> </a:t>
            </a:r>
            <a:r>
              <a:rPr lang="en-US" dirty="0" err="1"/>
              <a:t>Pasifik</a:t>
            </a:r>
            <a:r>
              <a:rPr lang="en-US" dirty="0"/>
              <a:t>, </a:t>
            </a:r>
            <a:r>
              <a:rPr lang="en-US" dirty="0" err="1"/>
              <a:t>Terusan</a:t>
            </a:r>
            <a:r>
              <a:rPr lang="en-US" dirty="0"/>
              <a:t> Suez.     </a:t>
            </a:r>
          </a:p>
          <a:p>
            <a:pPr lvl="0"/>
            <a:r>
              <a:rPr lang="en-US" b="1" dirty="0" err="1"/>
              <a:t>Huruf</a:t>
            </a:r>
            <a:r>
              <a:rPr lang="en-US" b="1" dirty="0"/>
              <a:t> </a:t>
            </a:r>
            <a:r>
              <a:rPr lang="en-US" b="1" dirty="0" err="1"/>
              <a:t>besar</a:t>
            </a:r>
            <a:r>
              <a:rPr lang="en-US" dirty="0"/>
              <a:t> </a:t>
            </a:r>
            <a:r>
              <a:rPr lang="en-US" b="1" dirty="0" err="1"/>
              <a:t>tidak</a:t>
            </a:r>
            <a:r>
              <a:rPr lang="en-US" b="1" dirty="0"/>
              <a:t> </a:t>
            </a:r>
            <a:r>
              <a:rPr lang="en-US" b="1" dirty="0" err="1"/>
              <a:t>dipakai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huruf</a:t>
            </a:r>
            <a:r>
              <a:rPr lang="en-US" dirty="0"/>
              <a:t> </a:t>
            </a:r>
            <a:r>
              <a:rPr lang="en-US" dirty="0" err="1"/>
              <a:t>pertama</a:t>
            </a:r>
            <a:r>
              <a:rPr lang="en-US" dirty="0"/>
              <a:t> </a:t>
            </a:r>
            <a:r>
              <a:rPr lang="en-US" dirty="0" err="1"/>
              <a:t>nama</a:t>
            </a:r>
            <a:r>
              <a:rPr lang="en-US" dirty="0"/>
              <a:t> </a:t>
            </a:r>
            <a:r>
              <a:rPr lang="en-US" dirty="0" err="1"/>
              <a:t>geografi</a:t>
            </a:r>
            <a:r>
              <a:rPr lang="en-US" dirty="0"/>
              <a:t> yang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nama</a:t>
            </a:r>
            <a:r>
              <a:rPr lang="en-US" dirty="0"/>
              <a:t> </a:t>
            </a:r>
            <a:r>
              <a:rPr lang="en-US" dirty="0" err="1"/>
              <a:t>jenis</a:t>
            </a:r>
            <a:r>
              <a:rPr lang="en-US" dirty="0"/>
              <a:t>. </a:t>
            </a:r>
            <a:r>
              <a:rPr lang="en-US" dirty="0" err="1"/>
              <a:t>Contoh</a:t>
            </a:r>
            <a:r>
              <a:rPr lang="en-US" dirty="0"/>
              <a:t>: </a:t>
            </a:r>
            <a:r>
              <a:rPr lang="en-US" dirty="0" err="1"/>
              <a:t>garam</a:t>
            </a:r>
            <a:r>
              <a:rPr lang="en-US" dirty="0"/>
              <a:t> </a:t>
            </a:r>
            <a:r>
              <a:rPr lang="en-US" dirty="0" err="1"/>
              <a:t>inggris</a:t>
            </a:r>
            <a:r>
              <a:rPr lang="en-US" dirty="0"/>
              <a:t>, </a:t>
            </a:r>
            <a:r>
              <a:rPr lang="en-US" dirty="0" err="1"/>
              <a:t>kunci</a:t>
            </a:r>
            <a:r>
              <a:rPr lang="en-US" dirty="0"/>
              <a:t> </a:t>
            </a:r>
            <a:r>
              <a:rPr lang="en-US" dirty="0" err="1"/>
              <a:t>inggris</a:t>
            </a:r>
            <a:r>
              <a:rPr lang="en-US" dirty="0"/>
              <a:t>, </a:t>
            </a:r>
            <a:r>
              <a:rPr lang="en-US" dirty="0" err="1"/>
              <a:t>gula</a:t>
            </a:r>
            <a:r>
              <a:rPr lang="en-US" dirty="0"/>
              <a:t> </a:t>
            </a:r>
            <a:r>
              <a:rPr lang="en-US" dirty="0" err="1"/>
              <a:t>jawa</a:t>
            </a:r>
            <a:r>
              <a:rPr lang="en-US" dirty="0"/>
              <a:t>, </a:t>
            </a:r>
            <a:r>
              <a:rPr lang="en-US" dirty="0" err="1"/>
              <a:t>asam</a:t>
            </a:r>
            <a:r>
              <a:rPr lang="en-US" dirty="0"/>
              <a:t> </a:t>
            </a:r>
            <a:r>
              <a:rPr lang="en-US" dirty="0" err="1"/>
              <a:t>jawa</a:t>
            </a:r>
            <a:r>
              <a:rPr lang="en-US" dirty="0"/>
              <a:t>, </a:t>
            </a:r>
            <a:r>
              <a:rPr lang="en-US" dirty="0" err="1"/>
              <a:t>kacang</a:t>
            </a:r>
            <a:r>
              <a:rPr lang="en-US" dirty="0"/>
              <a:t> </a:t>
            </a:r>
            <a:r>
              <a:rPr lang="en-US" dirty="0" err="1"/>
              <a:t>bogor</a:t>
            </a:r>
            <a:r>
              <a:rPr lang="en-US" dirty="0"/>
              <a:t>, </a:t>
            </a:r>
            <a:r>
              <a:rPr lang="en-US" dirty="0" err="1"/>
              <a:t>pisang</a:t>
            </a:r>
            <a:r>
              <a:rPr lang="en-US" dirty="0"/>
              <a:t> </a:t>
            </a:r>
            <a:r>
              <a:rPr lang="en-US" dirty="0" err="1"/>
              <a:t>ambon</a:t>
            </a:r>
            <a:r>
              <a:rPr lang="en-US" dirty="0"/>
              <a:t>, </a:t>
            </a:r>
            <a:r>
              <a:rPr lang="en-US" dirty="0" err="1"/>
              <a:t>jeruk</a:t>
            </a:r>
            <a:r>
              <a:rPr lang="en-US" dirty="0"/>
              <a:t> </a:t>
            </a:r>
            <a:r>
              <a:rPr lang="en-US" dirty="0" err="1"/>
              <a:t>bali</a:t>
            </a:r>
            <a:r>
              <a:rPr lang="en-US" dirty="0"/>
              <a:t>. 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34167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Huruf</a:t>
            </a:r>
            <a:r>
              <a:rPr lang="en-US" b="1" dirty="0"/>
              <a:t> </a:t>
            </a:r>
            <a:r>
              <a:rPr lang="en-US" b="1" dirty="0" err="1"/>
              <a:t>Kapital</a:t>
            </a:r>
            <a:r>
              <a:rPr lang="en-US" b="1" dirty="0"/>
              <a:t> </a:t>
            </a:r>
            <a:r>
              <a:rPr lang="en-US" b="1" dirty="0" err="1"/>
              <a:t>atau</a:t>
            </a:r>
            <a:r>
              <a:rPr lang="en-US" b="1" dirty="0"/>
              <a:t> </a:t>
            </a:r>
            <a:r>
              <a:rPr lang="en-US" b="1" dirty="0" err="1"/>
              <a:t>Huruf</a:t>
            </a:r>
            <a:r>
              <a:rPr lang="en-US" b="1" dirty="0"/>
              <a:t> </a:t>
            </a:r>
            <a:r>
              <a:rPr lang="en-US" b="1" dirty="0" err="1"/>
              <a:t>Besar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en-US" dirty="0" err="1"/>
              <a:t>Huruf</a:t>
            </a:r>
            <a:r>
              <a:rPr lang="en-US" dirty="0"/>
              <a:t> </a:t>
            </a:r>
            <a:r>
              <a:rPr lang="en-US" dirty="0" err="1"/>
              <a:t>besar</a:t>
            </a:r>
            <a:r>
              <a:rPr lang="en-US" dirty="0"/>
              <a:t> </a:t>
            </a:r>
            <a:r>
              <a:rPr lang="en-US" dirty="0" err="1"/>
              <a:t>dipakai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huruf</a:t>
            </a:r>
            <a:r>
              <a:rPr lang="en-US" dirty="0"/>
              <a:t> </a:t>
            </a:r>
            <a:r>
              <a:rPr lang="en-US" dirty="0" err="1"/>
              <a:t>pertama</a:t>
            </a:r>
            <a:r>
              <a:rPr lang="en-US" dirty="0"/>
              <a:t> </a:t>
            </a:r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unsur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ulang</a:t>
            </a:r>
            <a:r>
              <a:rPr lang="en-US" dirty="0"/>
              <a:t> </a:t>
            </a:r>
            <a:r>
              <a:rPr lang="en-US" dirty="0" err="1"/>
              <a:t>sempurna</a:t>
            </a:r>
            <a:r>
              <a:rPr lang="en-US" dirty="0"/>
              <a:t> yang </a:t>
            </a:r>
            <a:r>
              <a:rPr lang="en-US" dirty="0" err="1"/>
              <a:t>terdapat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nama</a:t>
            </a:r>
            <a:r>
              <a:rPr lang="en-US" dirty="0"/>
              <a:t> </a:t>
            </a:r>
            <a:r>
              <a:rPr lang="en-US" dirty="0" err="1"/>
              <a:t>badan</a:t>
            </a:r>
            <a:r>
              <a:rPr lang="en-US" dirty="0"/>
              <a:t>, </a:t>
            </a:r>
            <a:r>
              <a:rPr lang="en-US" dirty="0" err="1"/>
              <a:t>lembaga</a:t>
            </a:r>
            <a:r>
              <a:rPr lang="en-US" dirty="0"/>
              <a:t> </a:t>
            </a:r>
            <a:r>
              <a:rPr lang="en-US" dirty="0" err="1"/>
              <a:t>pemerintah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ketatanegaraan</a:t>
            </a:r>
            <a:r>
              <a:rPr lang="en-US" dirty="0"/>
              <a:t>,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dokumen</a:t>
            </a:r>
            <a:r>
              <a:rPr lang="en-US" dirty="0"/>
              <a:t> </a:t>
            </a:r>
            <a:r>
              <a:rPr lang="en-US" dirty="0" err="1"/>
              <a:t>resmi</a:t>
            </a:r>
            <a:r>
              <a:rPr lang="en-US" dirty="0"/>
              <a:t>. </a:t>
            </a:r>
            <a:r>
              <a:rPr lang="en-US" dirty="0" err="1"/>
              <a:t>Contoh</a:t>
            </a:r>
            <a:r>
              <a:rPr lang="en-US" dirty="0"/>
              <a:t>: </a:t>
            </a:r>
            <a:r>
              <a:rPr lang="en-US" dirty="0" err="1"/>
              <a:t>Perserikatan</a:t>
            </a:r>
            <a:r>
              <a:rPr lang="en-US" dirty="0"/>
              <a:t> </a:t>
            </a:r>
            <a:r>
              <a:rPr lang="en-US" b="1" dirty="0" err="1"/>
              <a:t>Bangsa-Bangsa</a:t>
            </a:r>
            <a:r>
              <a:rPr lang="en-US" dirty="0"/>
              <a:t>; </a:t>
            </a:r>
            <a:r>
              <a:rPr lang="en-US" b="1" dirty="0" err="1"/>
              <a:t>Undang-Undang</a:t>
            </a:r>
            <a:r>
              <a:rPr lang="en-US" dirty="0"/>
              <a:t> </a:t>
            </a:r>
            <a:r>
              <a:rPr lang="en-US" dirty="0" err="1"/>
              <a:t>Dasar</a:t>
            </a:r>
            <a:r>
              <a:rPr lang="en-US" dirty="0"/>
              <a:t> </a:t>
            </a:r>
            <a:r>
              <a:rPr lang="en-US" dirty="0" err="1"/>
              <a:t>Republik</a:t>
            </a:r>
            <a:r>
              <a:rPr lang="en-US" dirty="0"/>
              <a:t> Indonesia, </a:t>
            </a:r>
            <a:r>
              <a:rPr lang="en-US" dirty="0" err="1"/>
              <a:t>Rancangan</a:t>
            </a:r>
            <a:r>
              <a:rPr lang="en-US" dirty="0"/>
              <a:t> </a:t>
            </a:r>
            <a:r>
              <a:rPr lang="en-US" dirty="0" err="1"/>
              <a:t>Undang-Undang</a:t>
            </a:r>
            <a:r>
              <a:rPr lang="en-US" dirty="0"/>
              <a:t> </a:t>
            </a:r>
            <a:r>
              <a:rPr lang="en-US" dirty="0" err="1"/>
              <a:t>Kepegawaian</a:t>
            </a:r>
            <a:r>
              <a:rPr lang="en-US" dirty="0"/>
              <a:t>; </a:t>
            </a:r>
            <a:r>
              <a:rPr lang="en-US" dirty="0" err="1"/>
              <a:t>Kitab</a:t>
            </a:r>
            <a:r>
              <a:rPr lang="en-US" dirty="0"/>
              <a:t> Raja-Raja.</a:t>
            </a:r>
          </a:p>
          <a:p>
            <a:pPr lvl="0"/>
            <a:r>
              <a:rPr lang="en-US" dirty="0" err="1"/>
              <a:t>Huruf</a:t>
            </a:r>
            <a:r>
              <a:rPr lang="en-US" dirty="0"/>
              <a:t> </a:t>
            </a:r>
            <a:r>
              <a:rPr lang="en-US" dirty="0" err="1"/>
              <a:t>kapital</a:t>
            </a:r>
            <a:r>
              <a:rPr lang="en-US" dirty="0"/>
              <a:t>  </a:t>
            </a:r>
            <a:r>
              <a:rPr lang="en-US" dirty="0" err="1"/>
              <a:t>dipakai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huruf</a:t>
            </a:r>
            <a:r>
              <a:rPr lang="en-US" dirty="0"/>
              <a:t> </a:t>
            </a:r>
            <a:r>
              <a:rPr lang="en-US" dirty="0" err="1"/>
              <a:t>pertama</a:t>
            </a:r>
            <a:r>
              <a:rPr lang="en-US" dirty="0"/>
              <a:t> </a:t>
            </a:r>
            <a:r>
              <a:rPr lang="en-US" dirty="0" err="1"/>
              <a:t>unsur</a:t>
            </a:r>
            <a:r>
              <a:rPr lang="en-US" dirty="0"/>
              <a:t> </a:t>
            </a:r>
            <a:r>
              <a:rPr lang="en-US" dirty="0" err="1"/>
              <a:t>singkatan</a:t>
            </a:r>
            <a:r>
              <a:rPr lang="en-US" dirty="0"/>
              <a:t> </a:t>
            </a:r>
            <a:r>
              <a:rPr lang="en-US" dirty="0" err="1"/>
              <a:t>nama</a:t>
            </a:r>
            <a:r>
              <a:rPr lang="en-US" dirty="0"/>
              <a:t> </a:t>
            </a:r>
            <a:r>
              <a:rPr lang="en-US" dirty="0" err="1"/>
              <a:t>gelar</a:t>
            </a:r>
            <a:r>
              <a:rPr lang="en-US" dirty="0"/>
              <a:t>, </a:t>
            </a:r>
            <a:r>
              <a:rPr lang="en-US" dirty="0" err="1"/>
              <a:t>pangkat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sapaan</a:t>
            </a:r>
            <a:r>
              <a:rPr lang="en-US" dirty="0"/>
              <a:t>. </a:t>
            </a:r>
            <a:r>
              <a:rPr lang="en-US" dirty="0" err="1"/>
              <a:t>Contoh</a:t>
            </a:r>
            <a:r>
              <a:rPr lang="en-US" dirty="0"/>
              <a:t>: </a:t>
            </a:r>
            <a:r>
              <a:rPr lang="en-US" dirty="0" err="1"/>
              <a:t>Dr</a:t>
            </a:r>
            <a:r>
              <a:rPr lang="en-US" dirty="0"/>
              <a:t> (</a:t>
            </a:r>
            <a:r>
              <a:rPr lang="en-US" dirty="0" err="1"/>
              <a:t>doktor</a:t>
            </a:r>
            <a:r>
              <a:rPr lang="en-US" dirty="0"/>
              <a:t>); MSc (master of science); Prof (</a:t>
            </a:r>
            <a:r>
              <a:rPr lang="en-US" dirty="0" err="1"/>
              <a:t>profesor</a:t>
            </a:r>
            <a:r>
              <a:rPr lang="en-US" dirty="0"/>
              <a:t>), </a:t>
            </a:r>
            <a:r>
              <a:rPr lang="en-US" dirty="0" err="1"/>
              <a:t>Ny</a:t>
            </a:r>
            <a:r>
              <a:rPr lang="en-US" dirty="0"/>
              <a:t> (</a:t>
            </a:r>
            <a:r>
              <a:rPr lang="en-US" dirty="0" err="1"/>
              <a:t>nyonya</a:t>
            </a:r>
            <a:r>
              <a:rPr lang="en-US" dirty="0"/>
              <a:t>).</a:t>
            </a:r>
          </a:p>
          <a:p>
            <a:pPr lvl="0"/>
            <a:r>
              <a:rPr lang="en-US" dirty="0" err="1"/>
              <a:t>Huruf</a:t>
            </a:r>
            <a:r>
              <a:rPr lang="en-US" dirty="0"/>
              <a:t> </a:t>
            </a:r>
            <a:r>
              <a:rPr lang="en-US" dirty="0" err="1"/>
              <a:t>besar</a:t>
            </a:r>
            <a:r>
              <a:rPr lang="en-US" dirty="0"/>
              <a:t> </a:t>
            </a:r>
            <a:r>
              <a:rPr lang="en-US" dirty="0" err="1"/>
              <a:t>dipakai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huruf</a:t>
            </a:r>
            <a:r>
              <a:rPr lang="en-US" dirty="0"/>
              <a:t> </a:t>
            </a:r>
            <a:r>
              <a:rPr lang="en-US" dirty="0" err="1"/>
              <a:t>pertama</a:t>
            </a:r>
            <a:r>
              <a:rPr lang="en-US" dirty="0"/>
              <a:t> kata </a:t>
            </a:r>
            <a:r>
              <a:rPr lang="en-US" dirty="0" err="1"/>
              <a:t>penunjuk</a:t>
            </a:r>
            <a:r>
              <a:rPr lang="en-US" dirty="0"/>
              <a:t> </a:t>
            </a:r>
            <a:r>
              <a:rPr lang="en-US" dirty="0" err="1"/>
              <a:t>hubungan</a:t>
            </a:r>
            <a:r>
              <a:rPr lang="en-US" dirty="0"/>
              <a:t> </a:t>
            </a:r>
            <a:r>
              <a:rPr lang="en-US" dirty="0" err="1"/>
              <a:t>kekerabatan</a:t>
            </a:r>
            <a:r>
              <a:rPr lang="en-US" dirty="0"/>
              <a:t>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bapak</a:t>
            </a:r>
            <a:r>
              <a:rPr lang="en-US" dirty="0"/>
              <a:t>, </a:t>
            </a:r>
            <a:r>
              <a:rPr lang="en-US" dirty="0" err="1"/>
              <a:t>ibu</a:t>
            </a:r>
            <a:r>
              <a:rPr lang="en-US" dirty="0"/>
              <a:t>, </a:t>
            </a:r>
            <a:r>
              <a:rPr lang="en-US" dirty="0" err="1"/>
              <a:t>saudara</a:t>
            </a:r>
            <a:r>
              <a:rPr lang="en-US" dirty="0"/>
              <a:t>, </a:t>
            </a:r>
            <a:r>
              <a:rPr lang="en-US" dirty="0" err="1"/>
              <a:t>kakak</a:t>
            </a:r>
            <a:r>
              <a:rPr lang="en-US" dirty="0"/>
              <a:t>, </a:t>
            </a:r>
            <a:r>
              <a:rPr lang="en-US" dirty="0" err="1"/>
              <a:t>adik</a:t>
            </a:r>
            <a:r>
              <a:rPr lang="en-US" dirty="0"/>
              <a:t>, </a:t>
            </a:r>
            <a:r>
              <a:rPr lang="en-US" dirty="0" err="1"/>
              <a:t>paman</a:t>
            </a:r>
            <a:r>
              <a:rPr lang="en-US" dirty="0"/>
              <a:t>, </a:t>
            </a:r>
            <a:r>
              <a:rPr lang="en-US" dirty="0" err="1"/>
              <a:t>bibi</a:t>
            </a:r>
            <a:r>
              <a:rPr lang="en-US" dirty="0"/>
              <a:t>, yang </a:t>
            </a:r>
            <a:r>
              <a:rPr lang="en-US" dirty="0" err="1"/>
              <a:t>dipakai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penyapaan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pengacuan</a:t>
            </a:r>
            <a:r>
              <a:rPr lang="en-US" dirty="0"/>
              <a:t>. </a:t>
            </a:r>
            <a:r>
              <a:rPr lang="en-US" dirty="0" err="1"/>
              <a:t>Contoh</a:t>
            </a:r>
            <a:r>
              <a:rPr lang="en-US" dirty="0"/>
              <a:t>: Monica </a:t>
            </a:r>
            <a:r>
              <a:rPr lang="en-US" dirty="0" err="1"/>
              <a:t>bertanya</a:t>
            </a:r>
            <a:r>
              <a:rPr lang="en-US" dirty="0"/>
              <a:t>, “Kapan </a:t>
            </a:r>
            <a:r>
              <a:rPr lang="en-US" b="1" dirty="0" err="1"/>
              <a:t>Bapak</a:t>
            </a:r>
            <a:r>
              <a:rPr lang="en-US" dirty="0"/>
              <a:t> </a:t>
            </a:r>
            <a:r>
              <a:rPr lang="en-US" dirty="0" err="1"/>
              <a:t>berangkat</a:t>
            </a:r>
            <a:r>
              <a:rPr lang="en-US" dirty="0"/>
              <a:t>?”; Lanny </a:t>
            </a:r>
            <a:r>
              <a:rPr lang="en-US" dirty="0" err="1"/>
              <a:t>berkata</a:t>
            </a:r>
            <a:r>
              <a:rPr lang="en-US" dirty="0"/>
              <a:t>, “</a:t>
            </a:r>
            <a:r>
              <a:rPr lang="en-US" dirty="0" err="1"/>
              <a:t>Cantik</a:t>
            </a:r>
            <a:r>
              <a:rPr lang="en-US" dirty="0"/>
              <a:t> </a:t>
            </a:r>
            <a:r>
              <a:rPr lang="en-US" dirty="0" err="1"/>
              <a:t>sekali</a:t>
            </a:r>
            <a:r>
              <a:rPr lang="en-US" dirty="0"/>
              <a:t> </a:t>
            </a:r>
            <a:r>
              <a:rPr lang="en-US" b="1" dirty="0" err="1"/>
              <a:t>Ibu</a:t>
            </a:r>
            <a:r>
              <a:rPr lang="en-US" dirty="0"/>
              <a:t> </a:t>
            </a:r>
            <a:r>
              <a:rPr lang="en-US" dirty="0" err="1"/>
              <a:t>hari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.”; Monica </a:t>
            </a:r>
            <a:r>
              <a:rPr lang="en-US" dirty="0" err="1"/>
              <a:t>menjawab</a:t>
            </a:r>
            <a:r>
              <a:rPr lang="en-US" dirty="0"/>
              <a:t>, “Surat </a:t>
            </a:r>
            <a:r>
              <a:rPr lang="en-US" b="1" dirty="0" err="1"/>
              <a:t>Saudara</a:t>
            </a:r>
            <a:r>
              <a:rPr lang="en-US" b="1" dirty="0"/>
              <a:t> </a:t>
            </a:r>
            <a:r>
              <a:rPr lang="en-US" dirty="0" err="1"/>
              <a:t>sudah</a:t>
            </a:r>
            <a:r>
              <a:rPr lang="en-US" dirty="0"/>
              <a:t> </a:t>
            </a:r>
            <a:r>
              <a:rPr lang="en-US" dirty="0" err="1"/>
              <a:t>saya</a:t>
            </a:r>
            <a:r>
              <a:rPr lang="en-US" dirty="0"/>
              <a:t> </a:t>
            </a:r>
            <a:r>
              <a:rPr lang="en-US" dirty="0" err="1"/>
              <a:t>terima</a:t>
            </a:r>
            <a:r>
              <a:rPr lang="en-US" dirty="0"/>
              <a:t>.”</a:t>
            </a:r>
          </a:p>
          <a:p>
            <a:pPr lvl="0"/>
            <a:r>
              <a:rPr lang="en-US" dirty="0" err="1"/>
              <a:t>Huruf</a:t>
            </a:r>
            <a:r>
              <a:rPr lang="en-US" dirty="0"/>
              <a:t> </a:t>
            </a:r>
            <a:r>
              <a:rPr lang="en-US" dirty="0" err="1"/>
              <a:t>kapital</a:t>
            </a:r>
            <a:r>
              <a:rPr lang="en-US" dirty="0"/>
              <a:t> </a:t>
            </a:r>
            <a:r>
              <a:rPr lang="en-US" dirty="0" err="1"/>
              <a:t>dipakai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huruf</a:t>
            </a:r>
            <a:r>
              <a:rPr lang="en-US" dirty="0"/>
              <a:t> </a:t>
            </a:r>
            <a:r>
              <a:rPr lang="en-US" dirty="0" err="1"/>
              <a:t>pertama</a:t>
            </a:r>
            <a:r>
              <a:rPr lang="en-US" dirty="0"/>
              <a:t> kata </a:t>
            </a:r>
            <a:r>
              <a:rPr lang="en-US" dirty="0" err="1"/>
              <a:t>ganti</a:t>
            </a:r>
            <a:r>
              <a:rPr lang="en-US" dirty="0"/>
              <a:t> </a:t>
            </a:r>
            <a:r>
              <a:rPr lang="en-US" dirty="0" err="1"/>
              <a:t>Anda</a:t>
            </a:r>
            <a:r>
              <a:rPr lang="en-US" dirty="0"/>
              <a:t>. </a:t>
            </a:r>
            <a:r>
              <a:rPr lang="en-US" dirty="0" err="1"/>
              <a:t>Contoh</a:t>
            </a:r>
            <a:r>
              <a:rPr lang="en-US" dirty="0"/>
              <a:t>: “Surat </a:t>
            </a:r>
            <a:r>
              <a:rPr lang="en-US" dirty="0" err="1"/>
              <a:t>permohonan</a:t>
            </a:r>
            <a:r>
              <a:rPr lang="en-US" dirty="0"/>
              <a:t> </a:t>
            </a:r>
            <a:r>
              <a:rPr lang="en-US" b="1" dirty="0" err="1"/>
              <a:t>Anda</a:t>
            </a:r>
            <a:r>
              <a:rPr lang="en-US" dirty="0"/>
              <a:t> </a:t>
            </a:r>
            <a:r>
              <a:rPr lang="en-US" dirty="0" err="1"/>
              <a:t>sudah</a:t>
            </a:r>
            <a:r>
              <a:rPr lang="en-US" dirty="0"/>
              <a:t> kami </a:t>
            </a:r>
            <a:r>
              <a:rPr lang="en-US" dirty="0" err="1"/>
              <a:t>terima</a:t>
            </a:r>
            <a:r>
              <a:rPr lang="en-US" dirty="0"/>
              <a:t>.”</a:t>
            </a:r>
          </a:p>
          <a:p>
            <a:pPr lvl="0"/>
            <a:r>
              <a:rPr lang="en-US" dirty="0" err="1"/>
              <a:t>Huruf</a:t>
            </a:r>
            <a:r>
              <a:rPr lang="en-US" dirty="0"/>
              <a:t> </a:t>
            </a:r>
            <a:r>
              <a:rPr lang="en-US" dirty="0" err="1"/>
              <a:t>kapital</a:t>
            </a:r>
            <a:r>
              <a:rPr lang="en-US" dirty="0"/>
              <a:t> </a:t>
            </a:r>
            <a:r>
              <a:rPr lang="en-US" dirty="0" err="1"/>
              <a:t>dipakai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penulisan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terikat</a:t>
            </a:r>
            <a:r>
              <a:rPr lang="en-US" dirty="0"/>
              <a:t> </a:t>
            </a:r>
            <a:r>
              <a:rPr lang="en-US" dirty="0" err="1"/>
              <a:t>diikuti</a:t>
            </a:r>
            <a:r>
              <a:rPr lang="en-US" dirty="0"/>
              <a:t> kata yang </a:t>
            </a:r>
            <a:r>
              <a:rPr lang="en-US" dirty="0" err="1"/>
              <a:t>awalnya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huruf</a:t>
            </a:r>
            <a:r>
              <a:rPr lang="en-US" dirty="0"/>
              <a:t> </a:t>
            </a:r>
            <a:r>
              <a:rPr lang="en-US" dirty="0" err="1"/>
              <a:t>kapital</a:t>
            </a:r>
            <a:r>
              <a:rPr lang="en-US" dirty="0"/>
              <a:t>, di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kedua</a:t>
            </a:r>
            <a:r>
              <a:rPr lang="en-US" dirty="0"/>
              <a:t> </a:t>
            </a:r>
            <a:r>
              <a:rPr lang="en-US" dirty="0" err="1"/>
              <a:t>unsur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dituliskan</a:t>
            </a:r>
            <a:r>
              <a:rPr lang="en-US" dirty="0"/>
              <a:t> </a:t>
            </a:r>
            <a:r>
              <a:rPr lang="en-US" dirty="0" err="1"/>
              <a:t>tanda</a:t>
            </a:r>
            <a:r>
              <a:rPr lang="en-US" dirty="0"/>
              <a:t> </a:t>
            </a:r>
            <a:r>
              <a:rPr lang="en-US" dirty="0" err="1"/>
              <a:t>hubung</a:t>
            </a:r>
            <a:r>
              <a:rPr lang="en-US" dirty="0"/>
              <a:t> (-). </a:t>
            </a:r>
            <a:r>
              <a:rPr lang="en-US" dirty="0" err="1"/>
              <a:t>Contoh</a:t>
            </a:r>
            <a:r>
              <a:rPr lang="en-US" dirty="0"/>
              <a:t>: </a:t>
            </a:r>
            <a:r>
              <a:rPr lang="en-US" b="1" dirty="0"/>
              <a:t>non-Indonesia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8108017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Huruf</a:t>
            </a:r>
            <a:r>
              <a:rPr lang="en-US" b="1" dirty="0"/>
              <a:t> Miring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Huruf</a:t>
            </a:r>
            <a:r>
              <a:rPr lang="en-US" dirty="0"/>
              <a:t> miring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cetakan</a:t>
            </a:r>
            <a:r>
              <a:rPr lang="en-US" dirty="0"/>
              <a:t> </a:t>
            </a:r>
            <a:r>
              <a:rPr lang="en-US" dirty="0" err="1"/>
              <a:t>dipakai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menuliskan</a:t>
            </a:r>
            <a:r>
              <a:rPr lang="en-US" dirty="0"/>
              <a:t> </a:t>
            </a:r>
            <a:r>
              <a:rPr lang="en-US" dirty="0" err="1"/>
              <a:t>nama</a:t>
            </a:r>
            <a:r>
              <a:rPr lang="en-US" dirty="0"/>
              <a:t> </a:t>
            </a:r>
            <a:r>
              <a:rPr lang="en-US" dirty="0" err="1"/>
              <a:t>buku</a:t>
            </a:r>
            <a:r>
              <a:rPr lang="en-US" dirty="0"/>
              <a:t>, </a:t>
            </a:r>
            <a:r>
              <a:rPr lang="en-US" dirty="0" err="1"/>
              <a:t>nama</a:t>
            </a:r>
            <a:r>
              <a:rPr lang="en-US" dirty="0"/>
              <a:t> </a:t>
            </a:r>
            <a:r>
              <a:rPr lang="en-US" dirty="0" err="1"/>
              <a:t>majalah</a:t>
            </a:r>
            <a:r>
              <a:rPr lang="en-US" dirty="0"/>
              <a:t>, </a:t>
            </a:r>
            <a:r>
              <a:rPr lang="en-US" dirty="0" err="1"/>
              <a:t>surat</a:t>
            </a:r>
            <a:r>
              <a:rPr lang="en-US" dirty="0"/>
              <a:t> </a:t>
            </a:r>
            <a:r>
              <a:rPr lang="en-US" dirty="0" err="1"/>
              <a:t>kabar</a:t>
            </a:r>
            <a:r>
              <a:rPr lang="en-US" dirty="0"/>
              <a:t>, </a:t>
            </a:r>
            <a:r>
              <a:rPr lang="en-US" dirty="0" err="1"/>
              <a:t>judul</a:t>
            </a:r>
            <a:r>
              <a:rPr lang="en-US" dirty="0"/>
              <a:t> film, </a:t>
            </a:r>
            <a:r>
              <a:rPr lang="en-US" dirty="0" err="1"/>
              <a:t>judul</a:t>
            </a:r>
            <a:r>
              <a:rPr lang="en-US" dirty="0"/>
              <a:t> </a:t>
            </a:r>
            <a:r>
              <a:rPr lang="en-US" dirty="0" err="1"/>
              <a:t>lagu</a:t>
            </a:r>
            <a:r>
              <a:rPr lang="en-US" dirty="0"/>
              <a:t>, </a:t>
            </a:r>
            <a:r>
              <a:rPr lang="en-US" dirty="0" err="1"/>
              <a:t>judul</a:t>
            </a:r>
            <a:r>
              <a:rPr lang="en-US" dirty="0"/>
              <a:t> </a:t>
            </a:r>
            <a:r>
              <a:rPr lang="en-US" dirty="0" err="1"/>
              <a:t>karya</a:t>
            </a:r>
            <a:r>
              <a:rPr lang="en-US" dirty="0"/>
              <a:t> </a:t>
            </a:r>
            <a:r>
              <a:rPr lang="en-US" dirty="0" err="1"/>
              <a:t>seni</a:t>
            </a:r>
            <a:r>
              <a:rPr lang="en-US" dirty="0"/>
              <a:t>, yang </a:t>
            </a:r>
            <a:r>
              <a:rPr lang="en-US" dirty="0" err="1"/>
              <a:t>dikutip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tulisan</a:t>
            </a:r>
            <a:r>
              <a:rPr lang="en-US" dirty="0"/>
              <a:t>. </a:t>
            </a:r>
            <a:r>
              <a:rPr lang="en-US" dirty="0" err="1"/>
              <a:t>Contoh</a:t>
            </a:r>
            <a:r>
              <a:rPr lang="en-US" dirty="0"/>
              <a:t>: </a:t>
            </a:r>
          </a:p>
          <a:p>
            <a:r>
              <a:rPr lang="en-US" dirty="0" err="1"/>
              <a:t>Buku</a:t>
            </a:r>
            <a:r>
              <a:rPr lang="en-US" dirty="0"/>
              <a:t>:</a:t>
            </a:r>
            <a:r>
              <a:rPr lang="en-US" i="1" dirty="0"/>
              <a:t> Jesus</a:t>
            </a:r>
            <a:r>
              <a:rPr lang="en-US" dirty="0"/>
              <a:t> (Max </a:t>
            </a:r>
            <a:r>
              <a:rPr lang="en-US" dirty="0" err="1"/>
              <a:t>Lucado</a:t>
            </a:r>
            <a:r>
              <a:rPr lang="en-US" dirty="0"/>
              <a:t>); </a:t>
            </a:r>
            <a:r>
              <a:rPr lang="en-US" dirty="0" err="1"/>
              <a:t>Buku</a:t>
            </a:r>
            <a:r>
              <a:rPr lang="en-US" dirty="0"/>
              <a:t> </a:t>
            </a:r>
            <a:r>
              <a:rPr lang="en-US" i="1" dirty="0" err="1"/>
              <a:t>Negarakertagama</a:t>
            </a:r>
            <a:r>
              <a:rPr lang="en-US" dirty="0"/>
              <a:t> (</a:t>
            </a:r>
            <a:r>
              <a:rPr lang="en-US" dirty="0" err="1"/>
              <a:t>Mpu</a:t>
            </a:r>
            <a:r>
              <a:rPr lang="en-US" dirty="0"/>
              <a:t> </a:t>
            </a:r>
            <a:r>
              <a:rPr lang="en-US" dirty="0" err="1"/>
              <a:t>Prapanca</a:t>
            </a:r>
            <a:r>
              <a:rPr lang="en-US" dirty="0"/>
              <a:t>); </a:t>
            </a:r>
            <a:r>
              <a:rPr lang="en-US" i="1" dirty="0" err="1"/>
              <a:t>Alkitab</a:t>
            </a:r>
            <a:r>
              <a:rPr lang="en-US" dirty="0"/>
              <a:t>; </a:t>
            </a:r>
            <a:r>
              <a:rPr lang="en-US" i="1" dirty="0" err="1"/>
              <a:t>Alquran</a:t>
            </a:r>
            <a:r>
              <a:rPr lang="en-US" i="1" dirty="0"/>
              <a:t>; </a:t>
            </a:r>
            <a:r>
              <a:rPr lang="en-US" i="1" dirty="0" err="1"/>
              <a:t>Weda</a:t>
            </a:r>
            <a:r>
              <a:rPr lang="en-US" i="1" dirty="0"/>
              <a:t>; Tripitaka.</a:t>
            </a:r>
            <a:endParaRPr lang="en-US" dirty="0"/>
          </a:p>
          <a:p>
            <a:r>
              <a:rPr lang="en-US" dirty="0" err="1"/>
              <a:t>Majalah</a:t>
            </a:r>
            <a:r>
              <a:rPr lang="en-US" dirty="0"/>
              <a:t>:  </a:t>
            </a:r>
            <a:r>
              <a:rPr lang="en-US" i="1" dirty="0" err="1"/>
              <a:t>Sepercik</a:t>
            </a:r>
            <a:r>
              <a:rPr lang="en-US" i="1" dirty="0"/>
              <a:t> </a:t>
            </a:r>
            <a:r>
              <a:rPr lang="en-US" i="1" dirty="0" err="1"/>
              <a:t>Anugerah</a:t>
            </a:r>
            <a:r>
              <a:rPr lang="en-US" dirty="0"/>
              <a:t>; </a:t>
            </a:r>
            <a:r>
              <a:rPr lang="en-US" dirty="0" err="1"/>
              <a:t>Majalah</a:t>
            </a:r>
            <a:r>
              <a:rPr lang="en-US" dirty="0"/>
              <a:t> </a:t>
            </a:r>
            <a:r>
              <a:rPr lang="en-US" i="1" dirty="0"/>
              <a:t>Tempo.</a:t>
            </a:r>
            <a:endParaRPr lang="en-US" dirty="0"/>
          </a:p>
          <a:p>
            <a:r>
              <a:rPr lang="en-US" dirty="0" err="1"/>
              <a:t>Harian</a:t>
            </a:r>
            <a:r>
              <a:rPr lang="en-US" dirty="0"/>
              <a:t>: </a:t>
            </a:r>
            <a:r>
              <a:rPr lang="en-US" i="1" dirty="0" err="1"/>
              <a:t>Kompas</a:t>
            </a:r>
            <a:r>
              <a:rPr lang="en-US" dirty="0"/>
              <a:t>; </a:t>
            </a:r>
            <a:r>
              <a:rPr lang="en-US" i="1" dirty="0"/>
              <a:t>Media Indonesia.</a:t>
            </a:r>
            <a:endParaRPr lang="en-US" dirty="0"/>
          </a:p>
          <a:p>
            <a:r>
              <a:rPr lang="en-US" dirty="0" err="1"/>
              <a:t>Stasiun</a:t>
            </a:r>
            <a:r>
              <a:rPr lang="en-US" dirty="0"/>
              <a:t> </a:t>
            </a:r>
            <a:r>
              <a:rPr lang="en-US" dirty="0" err="1"/>
              <a:t>Televisi</a:t>
            </a:r>
            <a:r>
              <a:rPr lang="en-US" dirty="0"/>
              <a:t>: </a:t>
            </a:r>
            <a:r>
              <a:rPr lang="en-US" i="1" dirty="0"/>
              <a:t>CNN; Metro TV: </a:t>
            </a:r>
            <a:r>
              <a:rPr lang="en-US" i="1" dirty="0" err="1"/>
              <a:t>Kompas</a:t>
            </a:r>
            <a:r>
              <a:rPr lang="en-US" i="1" dirty="0"/>
              <a:t> TV.</a:t>
            </a:r>
            <a:r>
              <a:rPr lang="en-US" dirty="0"/>
              <a:t> </a:t>
            </a:r>
          </a:p>
          <a:p>
            <a:r>
              <a:rPr lang="en-US" dirty="0"/>
              <a:t>Kantor </a:t>
            </a:r>
            <a:r>
              <a:rPr lang="en-US" dirty="0" err="1"/>
              <a:t>Berita</a:t>
            </a:r>
            <a:r>
              <a:rPr lang="en-US" dirty="0"/>
              <a:t>: </a:t>
            </a:r>
            <a:r>
              <a:rPr lang="en-US" i="1" dirty="0"/>
              <a:t>Reuters; AP; AFP; Antara.</a:t>
            </a:r>
            <a:r>
              <a:rPr lang="en-US" dirty="0"/>
              <a:t>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08596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Huruf</a:t>
            </a:r>
            <a:r>
              <a:rPr lang="en-US" b="1" dirty="0"/>
              <a:t> Miring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/>
              <a:t>Film: </a:t>
            </a:r>
            <a:r>
              <a:rPr lang="en-US" i="1" dirty="0"/>
              <a:t>The Nun 2; Barbie.</a:t>
            </a:r>
            <a:endParaRPr lang="en-US" dirty="0"/>
          </a:p>
          <a:p>
            <a:r>
              <a:rPr lang="en-US" dirty="0" err="1"/>
              <a:t>Lagu</a:t>
            </a:r>
            <a:r>
              <a:rPr lang="en-US" dirty="0"/>
              <a:t>: </a:t>
            </a:r>
            <a:r>
              <a:rPr lang="en-US" i="1" dirty="0"/>
              <a:t>Vampire</a:t>
            </a:r>
            <a:r>
              <a:rPr lang="en-US" dirty="0"/>
              <a:t> (Olivia Rodrigo); </a:t>
            </a:r>
            <a:r>
              <a:rPr lang="en-US" i="1" dirty="0"/>
              <a:t>Cruel Summer</a:t>
            </a:r>
            <a:r>
              <a:rPr lang="en-US" dirty="0"/>
              <a:t> (Taylor Swift); </a:t>
            </a:r>
            <a:r>
              <a:rPr lang="en-US" i="1" dirty="0"/>
              <a:t>Dance The Night</a:t>
            </a:r>
            <a:r>
              <a:rPr lang="en-US" dirty="0"/>
              <a:t> (</a:t>
            </a:r>
            <a:r>
              <a:rPr lang="en-US" dirty="0" err="1"/>
              <a:t>Dua</a:t>
            </a:r>
            <a:r>
              <a:rPr lang="en-US" dirty="0"/>
              <a:t> </a:t>
            </a:r>
            <a:r>
              <a:rPr lang="en-US" dirty="0" err="1"/>
              <a:t>Lipa</a:t>
            </a:r>
            <a:r>
              <a:rPr lang="en-US" dirty="0"/>
              <a:t>).</a:t>
            </a:r>
          </a:p>
          <a:p>
            <a:r>
              <a:rPr lang="en-US" dirty="0" err="1"/>
              <a:t>Karya</a:t>
            </a:r>
            <a:r>
              <a:rPr lang="en-US" dirty="0"/>
              <a:t> Lukis: </a:t>
            </a:r>
            <a:r>
              <a:rPr lang="en-US" i="1" dirty="0"/>
              <a:t>Mona Lisa</a:t>
            </a:r>
            <a:r>
              <a:rPr lang="en-US" dirty="0"/>
              <a:t> (Leonardo da Vinci); </a:t>
            </a:r>
            <a:r>
              <a:rPr lang="en-US" i="1" dirty="0"/>
              <a:t>The Last Supper</a:t>
            </a:r>
            <a:r>
              <a:rPr lang="en-US" dirty="0"/>
              <a:t> (Leonardo da Vinci); </a:t>
            </a:r>
            <a:r>
              <a:rPr lang="en-US" i="1" dirty="0"/>
              <a:t>The Starry Night</a:t>
            </a:r>
            <a:r>
              <a:rPr lang="en-US" dirty="0"/>
              <a:t> (Vincent van Gogh).</a:t>
            </a:r>
          </a:p>
          <a:p>
            <a:r>
              <a:rPr lang="en-US" dirty="0" err="1"/>
              <a:t>Huruf</a:t>
            </a:r>
            <a:r>
              <a:rPr lang="en-US" dirty="0"/>
              <a:t> miring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cetakan</a:t>
            </a:r>
            <a:r>
              <a:rPr lang="en-US" dirty="0"/>
              <a:t> </a:t>
            </a:r>
            <a:r>
              <a:rPr lang="en-US" dirty="0" err="1"/>
              <a:t>dipakai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menuliskan</a:t>
            </a:r>
            <a:r>
              <a:rPr lang="en-US" dirty="0"/>
              <a:t> kata </a:t>
            </a:r>
            <a:r>
              <a:rPr lang="en-US" dirty="0" err="1"/>
              <a:t>nama</a:t>
            </a:r>
            <a:r>
              <a:rPr lang="en-US" dirty="0"/>
              <a:t> </a:t>
            </a:r>
            <a:r>
              <a:rPr lang="en-US" dirty="0" err="1"/>
              <a:t>ilmiah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ungkapan</a:t>
            </a:r>
            <a:r>
              <a:rPr lang="en-US" dirty="0"/>
              <a:t> </a:t>
            </a:r>
            <a:r>
              <a:rPr lang="en-US" dirty="0" err="1"/>
              <a:t>asing</a:t>
            </a:r>
            <a:r>
              <a:rPr lang="en-US" dirty="0"/>
              <a:t>.</a:t>
            </a:r>
          </a:p>
          <a:p>
            <a:r>
              <a:rPr lang="en-US" dirty="0" err="1"/>
              <a:t>Contoh</a:t>
            </a:r>
            <a:r>
              <a:rPr lang="en-US" dirty="0"/>
              <a:t>:  </a:t>
            </a:r>
          </a:p>
          <a:p>
            <a:r>
              <a:rPr lang="en-US" dirty="0" err="1"/>
              <a:t>Pohon</a:t>
            </a:r>
            <a:r>
              <a:rPr lang="en-US" dirty="0"/>
              <a:t> </a:t>
            </a:r>
            <a:r>
              <a:rPr lang="en-US" dirty="0" err="1"/>
              <a:t>sanobar</a:t>
            </a:r>
            <a:r>
              <a:rPr lang="en-US" dirty="0"/>
              <a:t> yang </a:t>
            </a:r>
            <a:r>
              <a:rPr lang="en-US" dirty="0" err="1"/>
              <a:t>dikenal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bahasa</a:t>
            </a:r>
            <a:r>
              <a:rPr lang="en-US" dirty="0"/>
              <a:t> </a:t>
            </a:r>
            <a:r>
              <a:rPr lang="en-US" dirty="0" err="1"/>
              <a:t>Inggris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nama</a:t>
            </a:r>
            <a:r>
              <a:rPr lang="en-US" dirty="0"/>
              <a:t> </a:t>
            </a:r>
            <a:r>
              <a:rPr lang="en-US" i="1" dirty="0"/>
              <a:t>graveyard cypress</a:t>
            </a:r>
            <a:r>
              <a:rPr lang="en-US" dirty="0"/>
              <a:t>,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nama</a:t>
            </a:r>
            <a:r>
              <a:rPr lang="en-US" dirty="0"/>
              <a:t> </a:t>
            </a:r>
            <a:r>
              <a:rPr lang="en-US" dirty="0" err="1"/>
              <a:t>ilmiah</a:t>
            </a:r>
            <a:r>
              <a:rPr lang="en-US" dirty="0"/>
              <a:t> </a:t>
            </a:r>
            <a:r>
              <a:rPr lang="en-US" i="1" dirty="0" err="1"/>
              <a:t>Cupressus</a:t>
            </a:r>
            <a:r>
              <a:rPr lang="en-US" i="1" dirty="0"/>
              <a:t> </a:t>
            </a:r>
            <a:r>
              <a:rPr lang="en-US" i="1" dirty="0" err="1"/>
              <a:t>sempervirens</a:t>
            </a:r>
            <a:r>
              <a:rPr lang="en-US" dirty="0"/>
              <a:t>.</a:t>
            </a:r>
          </a:p>
          <a:p>
            <a:r>
              <a:rPr lang="en-US" dirty="0" err="1"/>
              <a:t>Merah</a:t>
            </a:r>
            <a:r>
              <a:rPr lang="en-US" dirty="0"/>
              <a:t> </a:t>
            </a:r>
            <a:r>
              <a:rPr lang="en-US" dirty="0" err="1"/>
              <a:t>bunga</a:t>
            </a:r>
            <a:r>
              <a:rPr lang="en-US" dirty="0"/>
              <a:t> </a:t>
            </a:r>
            <a:r>
              <a:rPr lang="en-US" dirty="0" err="1"/>
              <a:t>kastuba</a:t>
            </a:r>
            <a:r>
              <a:rPr lang="en-US" dirty="0"/>
              <a:t> (</a:t>
            </a:r>
            <a:r>
              <a:rPr lang="en-US" i="1" dirty="0"/>
              <a:t>Euphorbia </a:t>
            </a:r>
            <a:r>
              <a:rPr lang="en-US" i="1" dirty="0" err="1"/>
              <a:t>pulcherrima</a:t>
            </a:r>
            <a:r>
              <a:rPr lang="en-US" dirty="0"/>
              <a:t>)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bagian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terpisahkan</a:t>
            </a:r>
            <a:r>
              <a:rPr lang="en-US" dirty="0"/>
              <a:t> </a:t>
            </a:r>
            <a:r>
              <a:rPr lang="en-US" dirty="0" err="1"/>
              <a:t>kemeriahan</a:t>
            </a:r>
            <a:r>
              <a:rPr lang="en-US" dirty="0"/>
              <a:t> </a:t>
            </a:r>
            <a:r>
              <a:rPr lang="en-US" dirty="0" err="1"/>
              <a:t>perayaan</a:t>
            </a:r>
            <a:r>
              <a:rPr lang="en-US" dirty="0"/>
              <a:t> Natal.</a:t>
            </a:r>
          </a:p>
          <a:p>
            <a:r>
              <a:rPr lang="en-US" dirty="0" err="1"/>
              <a:t>Makanan</a:t>
            </a:r>
            <a:r>
              <a:rPr lang="en-US" dirty="0"/>
              <a:t> </a:t>
            </a:r>
            <a:r>
              <a:rPr lang="en-US" dirty="0" err="1"/>
              <a:t>disajikan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pelanggan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i="1" dirty="0"/>
              <a:t>a la carte</a:t>
            </a:r>
            <a:r>
              <a:rPr lang="en-US" dirty="0"/>
              <a:t>. (Dari </a:t>
            </a:r>
            <a:r>
              <a:rPr lang="en-US" dirty="0" err="1"/>
              <a:t>bahasa</a:t>
            </a:r>
            <a:r>
              <a:rPr lang="en-US" dirty="0"/>
              <a:t> </a:t>
            </a:r>
            <a:r>
              <a:rPr lang="en-US" dirty="0" err="1"/>
              <a:t>Prancis</a:t>
            </a:r>
            <a:r>
              <a:rPr lang="en-US" dirty="0"/>
              <a:t>, </a:t>
            </a:r>
            <a:r>
              <a:rPr lang="en-US" dirty="0" err="1"/>
              <a:t>sesuai</a:t>
            </a:r>
            <a:r>
              <a:rPr lang="en-US" dirty="0"/>
              <a:t> menu).</a:t>
            </a:r>
          </a:p>
          <a:p>
            <a:r>
              <a:rPr lang="en-US" dirty="0" err="1"/>
              <a:t>Huruf</a:t>
            </a:r>
            <a:r>
              <a:rPr lang="en-US" dirty="0"/>
              <a:t> miring </a:t>
            </a:r>
            <a:r>
              <a:rPr lang="en-US" dirty="0" err="1"/>
              <a:t>dipakai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cetakan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menunjukkan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urutan</a:t>
            </a:r>
            <a:r>
              <a:rPr lang="en-US" dirty="0"/>
              <a:t>.</a:t>
            </a:r>
          </a:p>
          <a:p>
            <a:r>
              <a:rPr lang="en-US" dirty="0" err="1"/>
              <a:t>Contoh</a:t>
            </a:r>
            <a:r>
              <a:rPr lang="en-US" dirty="0"/>
              <a:t>:  Tata </a:t>
            </a:r>
            <a:r>
              <a:rPr lang="en-US" dirty="0" err="1"/>
              <a:t>Tertib</a:t>
            </a:r>
            <a:r>
              <a:rPr lang="en-US" dirty="0"/>
              <a:t> </a:t>
            </a:r>
            <a:r>
              <a:rPr lang="en-US" dirty="0" err="1"/>
              <a:t>Sekolah</a:t>
            </a:r>
            <a:r>
              <a:rPr lang="en-US" dirty="0"/>
              <a:t> </a:t>
            </a:r>
          </a:p>
          <a:p>
            <a:r>
              <a:rPr lang="en-US" i="1" dirty="0" err="1"/>
              <a:t>Pertama</a:t>
            </a:r>
            <a:r>
              <a:rPr lang="en-US" i="1" dirty="0"/>
              <a:t> (</a:t>
            </a:r>
            <a:r>
              <a:rPr lang="en-US" i="1" dirty="0" err="1"/>
              <a:t>Kesatu</a:t>
            </a:r>
            <a:r>
              <a:rPr lang="en-US" i="1" dirty="0"/>
              <a:t>)</a:t>
            </a:r>
            <a:r>
              <a:rPr lang="en-US" dirty="0"/>
              <a:t>, …</a:t>
            </a:r>
          </a:p>
          <a:p>
            <a:r>
              <a:rPr lang="en-US" i="1" dirty="0" err="1"/>
              <a:t>Kedua</a:t>
            </a:r>
            <a:r>
              <a:rPr lang="en-US" dirty="0"/>
              <a:t>, …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507238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Tanda</a:t>
            </a:r>
            <a:r>
              <a:rPr lang="en-US" b="1" dirty="0"/>
              <a:t> Baca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b="1" dirty="0" err="1"/>
              <a:t>Tanda</a:t>
            </a:r>
            <a:r>
              <a:rPr lang="en-US" b="1" dirty="0"/>
              <a:t> </a:t>
            </a:r>
            <a:r>
              <a:rPr lang="en-US" b="1" dirty="0" err="1"/>
              <a:t>titik</a:t>
            </a:r>
            <a:r>
              <a:rPr lang="en-US" b="1" dirty="0"/>
              <a:t> (.)</a:t>
            </a:r>
            <a:r>
              <a:rPr lang="en-US" dirty="0"/>
              <a:t> </a:t>
            </a:r>
            <a:r>
              <a:rPr lang="en-US" dirty="0" err="1"/>
              <a:t>dipakai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akhir</a:t>
            </a:r>
            <a:r>
              <a:rPr lang="en-US" dirty="0"/>
              <a:t> </a:t>
            </a:r>
            <a:r>
              <a:rPr lang="en-US" dirty="0" err="1"/>
              <a:t>kalimat</a:t>
            </a:r>
            <a:r>
              <a:rPr lang="en-US" dirty="0"/>
              <a:t>, </a:t>
            </a:r>
            <a:r>
              <a:rPr lang="en-US" b="1" dirty="0" err="1"/>
              <a:t>langsung</a:t>
            </a:r>
            <a:r>
              <a:rPr lang="en-US" b="1" dirty="0"/>
              <a:t> </a:t>
            </a:r>
            <a:r>
              <a:rPr lang="en-US" b="1" dirty="0" err="1"/>
              <a:t>tanpa</a:t>
            </a:r>
            <a:r>
              <a:rPr lang="en-US" b="1" dirty="0"/>
              <a:t> </a:t>
            </a:r>
            <a:r>
              <a:rPr lang="en-US" b="1" dirty="0" err="1"/>
              <a:t>spasi</a:t>
            </a:r>
            <a:r>
              <a:rPr lang="en-US" dirty="0"/>
              <a:t>. </a:t>
            </a:r>
          </a:p>
          <a:p>
            <a:r>
              <a:rPr lang="en-US" dirty="0" err="1"/>
              <a:t>Tanda</a:t>
            </a:r>
            <a:r>
              <a:rPr lang="en-US" dirty="0"/>
              <a:t> </a:t>
            </a:r>
            <a:r>
              <a:rPr lang="en-US" dirty="0" err="1"/>
              <a:t>titik</a:t>
            </a:r>
            <a:r>
              <a:rPr lang="en-US" dirty="0"/>
              <a:t> </a:t>
            </a:r>
            <a:r>
              <a:rPr lang="en-US" dirty="0" err="1"/>
              <a:t>dipakai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akhir</a:t>
            </a:r>
            <a:r>
              <a:rPr lang="en-US" dirty="0"/>
              <a:t> </a:t>
            </a:r>
            <a:r>
              <a:rPr lang="en-US" dirty="0" err="1"/>
              <a:t>kalimat</a:t>
            </a:r>
            <a:r>
              <a:rPr lang="en-US" dirty="0"/>
              <a:t> yang </a:t>
            </a:r>
            <a:r>
              <a:rPr lang="en-US" dirty="0" err="1"/>
              <a:t>bukan</a:t>
            </a:r>
            <a:r>
              <a:rPr lang="en-US" dirty="0"/>
              <a:t> </a:t>
            </a:r>
            <a:r>
              <a:rPr lang="en-US" dirty="0" err="1"/>
              <a:t>pertanyaan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seruan</a:t>
            </a:r>
            <a:r>
              <a:rPr lang="en-US" dirty="0"/>
              <a:t>. </a:t>
            </a:r>
          </a:p>
          <a:p>
            <a:r>
              <a:rPr lang="en-US" dirty="0" err="1"/>
              <a:t>Contoh</a:t>
            </a:r>
            <a:r>
              <a:rPr lang="en-US" dirty="0"/>
              <a:t>: Nelson Mandela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pejuang</a:t>
            </a:r>
            <a:r>
              <a:rPr lang="en-US" dirty="0"/>
              <a:t> </a:t>
            </a:r>
            <a:r>
              <a:rPr lang="en-US" dirty="0" err="1"/>
              <a:t>kemanusiaan</a:t>
            </a:r>
            <a:r>
              <a:rPr lang="en-US" dirty="0"/>
              <a:t> yang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Presiden</a:t>
            </a:r>
            <a:r>
              <a:rPr lang="en-US" dirty="0"/>
              <a:t> </a:t>
            </a:r>
            <a:r>
              <a:rPr lang="en-US" dirty="0" err="1"/>
              <a:t>Afrika</a:t>
            </a:r>
            <a:r>
              <a:rPr lang="en-US" dirty="0"/>
              <a:t> Selatan </a:t>
            </a:r>
            <a:r>
              <a:rPr lang="en-US" dirty="0" err="1"/>
              <a:t>periode</a:t>
            </a:r>
            <a:r>
              <a:rPr lang="en-US" dirty="0"/>
              <a:t> 1994-1999.</a:t>
            </a:r>
          </a:p>
          <a:p>
            <a:r>
              <a:rPr lang="en-US" dirty="0" err="1"/>
              <a:t>Tanda</a:t>
            </a:r>
            <a:r>
              <a:rPr lang="en-US" dirty="0"/>
              <a:t> </a:t>
            </a:r>
            <a:r>
              <a:rPr lang="en-US" dirty="0" err="1"/>
              <a:t>titik</a:t>
            </a:r>
            <a:r>
              <a:rPr lang="en-US" dirty="0"/>
              <a:t> </a:t>
            </a:r>
            <a:r>
              <a:rPr lang="en-US" dirty="0" err="1"/>
              <a:t>dipakai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memisahkan</a:t>
            </a:r>
            <a:r>
              <a:rPr lang="en-US" dirty="0"/>
              <a:t> </a:t>
            </a:r>
            <a:r>
              <a:rPr lang="en-US" dirty="0" err="1"/>
              <a:t>bilangan</a:t>
            </a:r>
            <a:r>
              <a:rPr lang="en-US" dirty="0"/>
              <a:t> </a:t>
            </a:r>
            <a:r>
              <a:rPr lang="en-US" dirty="0" err="1"/>
              <a:t>ribuan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kelipatannya</a:t>
            </a:r>
            <a:r>
              <a:rPr lang="en-US" dirty="0"/>
              <a:t>. </a:t>
            </a:r>
          </a:p>
          <a:p>
            <a:r>
              <a:rPr lang="en-US" dirty="0" err="1"/>
              <a:t>Contoh</a:t>
            </a:r>
            <a:r>
              <a:rPr lang="en-US" dirty="0"/>
              <a:t>: Korban </a:t>
            </a:r>
            <a:r>
              <a:rPr lang="en-US" dirty="0" err="1"/>
              <a:t>tewas</a:t>
            </a:r>
            <a:r>
              <a:rPr lang="en-US" dirty="0"/>
              <a:t> </a:t>
            </a:r>
            <a:r>
              <a:rPr lang="en-US" dirty="0" err="1"/>
              <a:t>akibat</a:t>
            </a:r>
            <a:r>
              <a:rPr lang="en-US" dirty="0"/>
              <a:t> </a:t>
            </a:r>
            <a:r>
              <a:rPr lang="en-US" dirty="0" err="1"/>
              <a:t>gempa</a:t>
            </a:r>
            <a:r>
              <a:rPr lang="en-US" dirty="0"/>
              <a:t> </a:t>
            </a:r>
            <a:r>
              <a:rPr lang="en-US" dirty="0" err="1"/>
              <a:t>bumi</a:t>
            </a:r>
            <a:r>
              <a:rPr lang="en-US" dirty="0"/>
              <a:t> </a:t>
            </a:r>
            <a:r>
              <a:rPr lang="en-US" dirty="0" err="1"/>
              <a:t>dahsyat</a:t>
            </a:r>
            <a:r>
              <a:rPr lang="en-US" dirty="0"/>
              <a:t> di </a:t>
            </a:r>
            <a:r>
              <a:rPr lang="en-US" dirty="0" err="1"/>
              <a:t>Maroko</a:t>
            </a:r>
            <a:r>
              <a:rPr lang="en-US" dirty="0"/>
              <a:t> </a:t>
            </a:r>
            <a:r>
              <a:rPr lang="en-US" dirty="0" err="1"/>
              <a:t>melonjak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2.901 </a:t>
            </a:r>
            <a:r>
              <a:rPr lang="en-US" dirty="0" err="1"/>
              <a:t>jiwa</a:t>
            </a:r>
            <a:r>
              <a:rPr lang="en-US" dirty="0"/>
              <a:t> (</a:t>
            </a:r>
            <a:r>
              <a:rPr lang="en-US" i="1" dirty="0"/>
              <a:t>CNBC Indonesia,</a:t>
            </a:r>
            <a:r>
              <a:rPr lang="en-US" dirty="0"/>
              <a:t> 13/09/2023).</a:t>
            </a:r>
          </a:p>
          <a:p>
            <a:r>
              <a:rPr lang="en-US" dirty="0" err="1"/>
              <a:t>Tanda</a:t>
            </a:r>
            <a:r>
              <a:rPr lang="en-US" dirty="0"/>
              <a:t> </a:t>
            </a:r>
            <a:r>
              <a:rPr lang="en-US" dirty="0" err="1"/>
              <a:t>titik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kutipan</a:t>
            </a:r>
            <a:r>
              <a:rPr lang="en-US" dirty="0"/>
              <a:t>, </a:t>
            </a:r>
            <a:r>
              <a:rPr lang="en-US" b="1" dirty="0" err="1"/>
              <a:t>diletakkan</a:t>
            </a:r>
            <a:r>
              <a:rPr lang="en-US" b="1" dirty="0"/>
              <a:t> </a:t>
            </a:r>
            <a:r>
              <a:rPr lang="en-US" b="1" dirty="0" err="1"/>
              <a:t>sebelum</a:t>
            </a:r>
            <a:r>
              <a:rPr lang="en-US" b="1" dirty="0"/>
              <a:t> </a:t>
            </a:r>
            <a:r>
              <a:rPr lang="en-US" b="1" dirty="0" err="1"/>
              <a:t>tanda</a:t>
            </a:r>
            <a:r>
              <a:rPr lang="en-US" b="1" dirty="0"/>
              <a:t> </a:t>
            </a:r>
            <a:r>
              <a:rPr lang="en-US" b="1" dirty="0" err="1"/>
              <a:t>kutip</a:t>
            </a:r>
            <a:r>
              <a:rPr lang="en-US" b="1" dirty="0"/>
              <a:t> </a:t>
            </a:r>
            <a:r>
              <a:rPr lang="en-US" b="1" dirty="0" err="1"/>
              <a:t>penutup</a:t>
            </a:r>
            <a:r>
              <a:rPr lang="en-US" dirty="0"/>
              <a:t>. </a:t>
            </a:r>
          </a:p>
          <a:p>
            <a:r>
              <a:rPr lang="en-US" dirty="0" err="1"/>
              <a:t>Contoh</a:t>
            </a:r>
            <a:r>
              <a:rPr lang="en-US" dirty="0"/>
              <a:t>: </a:t>
            </a:r>
            <a:r>
              <a:rPr lang="en-US" dirty="0" err="1"/>
              <a:t>Ibu</a:t>
            </a:r>
            <a:r>
              <a:rPr lang="en-US" dirty="0"/>
              <a:t> </a:t>
            </a:r>
            <a:r>
              <a:rPr lang="en-US" dirty="0" err="1"/>
              <a:t>berpesan</a:t>
            </a:r>
            <a:r>
              <a:rPr lang="en-US" dirty="0"/>
              <a:t>, “</a:t>
            </a:r>
            <a:r>
              <a:rPr lang="en-US" dirty="0" err="1"/>
              <a:t>Mampirlah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toko</a:t>
            </a:r>
            <a:r>
              <a:rPr lang="en-US" dirty="0"/>
              <a:t> </a:t>
            </a:r>
            <a:r>
              <a:rPr lang="en-US" dirty="0" err="1"/>
              <a:t>sembako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membeli</a:t>
            </a:r>
            <a:r>
              <a:rPr lang="en-US" dirty="0"/>
              <a:t> </a:t>
            </a:r>
            <a:r>
              <a:rPr lang="en-US" dirty="0" err="1"/>
              <a:t>telur</a:t>
            </a:r>
            <a:r>
              <a:rPr lang="en-US" dirty="0"/>
              <a:t> </a:t>
            </a:r>
            <a:r>
              <a:rPr lang="en-US" dirty="0" err="1"/>
              <a:t>sebelum</a:t>
            </a:r>
            <a:r>
              <a:rPr lang="en-US" dirty="0"/>
              <a:t> </a:t>
            </a:r>
            <a:r>
              <a:rPr lang="en-US" dirty="0" err="1"/>
              <a:t>pulang</a:t>
            </a:r>
            <a:r>
              <a:rPr lang="en-US" dirty="0"/>
              <a:t>.” </a:t>
            </a:r>
          </a:p>
          <a:p>
            <a:r>
              <a:rPr lang="en-US" dirty="0" err="1"/>
              <a:t>Atau</a:t>
            </a:r>
            <a:r>
              <a:rPr lang="en-US" dirty="0"/>
              <a:t>: “</a:t>
            </a:r>
            <a:r>
              <a:rPr lang="en-US" dirty="0" err="1"/>
              <a:t>Mampirlah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toko</a:t>
            </a:r>
            <a:r>
              <a:rPr lang="en-US" dirty="0"/>
              <a:t> </a:t>
            </a:r>
            <a:r>
              <a:rPr lang="en-US" dirty="0" err="1"/>
              <a:t>sembako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membeli</a:t>
            </a:r>
            <a:r>
              <a:rPr lang="en-US" dirty="0"/>
              <a:t> </a:t>
            </a:r>
            <a:r>
              <a:rPr lang="en-US" dirty="0" err="1"/>
              <a:t>telur</a:t>
            </a:r>
            <a:r>
              <a:rPr lang="en-US" dirty="0"/>
              <a:t> </a:t>
            </a:r>
            <a:r>
              <a:rPr lang="en-US" dirty="0" err="1"/>
              <a:t>sebelum</a:t>
            </a:r>
            <a:r>
              <a:rPr lang="en-US" dirty="0"/>
              <a:t> </a:t>
            </a:r>
            <a:r>
              <a:rPr lang="en-US" dirty="0" err="1"/>
              <a:t>pulang</a:t>
            </a:r>
            <a:r>
              <a:rPr lang="en-US" dirty="0"/>
              <a:t>,” </a:t>
            </a:r>
            <a:r>
              <a:rPr lang="en-US" dirty="0" err="1"/>
              <a:t>ibu</a:t>
            </a:r>
            <a:r>
              <a:rPr lang="en-US" dirty="0"/>
              <a:t> </a:t>
            </a:r>
            <a:r>
              <a:rPr lang="en-US" dirty="0" err="1"/>
              <a:t>berpesan</a:t>
            </a:r>
            <a:r>
              <a:rPr lang="en-US" dirty="0"/>
              <a:t>.</a:t>
            </a:r>
          </a:p>
          <a:p>
            <a:r>
              <a:rPr lang="en-US" dirty="0" err="1"/>
              <a:t>Tanda</a:t>
            </a:r>
            <a:r>
              <a:rPr lang="en-US" dirty="0"/>
              <a:t> </a:t>
            </a:r>
            <a:r>
              <a:rPr lang="en-US" dirty="0" err="1"/>
              <a:t>titik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dipakai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akhir</a:t>
            </a:r>
            <a:r>
              <a:rPr lang="en-US" dirty="0"/>
              <a:t> </a:t>
            </a:r>
            <a:r>
              <a:rPr lang="en-US" dirty="0" err="1"/>
              <a:t>judul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7939898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Tanda</a:t>
            </a:r>
            <a:r>
              <a:rPr lang="en-US" b="1" dirty="0"/>
              <a:t> Baca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err="1"/>
              <a:t>Catatan</a:t>
            </a:r>
            <a:r>
              <a:rPr lang="en-US" b="1" dirty="0"/>
              <a:t>: </a:t>
            </a:r>
            <a:r>
              <a:rPr lang="en-US" b="1" dirty="0" err="1"/>
              <a:t>Tanda</a:t>
            </a:r>
            <a:r>
              <a:rPr lang="en-US" b="1" dirty="0"/>
              <a:t> </a:t>
            </a:r>
            <a:r>
              <a:rPr lang="en-US" b="1" dirty="0" err="1"/>
              <a:t>titik</a:t>
            </a:r>
            <a:r>
              <a:rPr lang="en-US" b="1" dirty="0"/>
              <a:t> </a:t>
            </a:r>
            <a:r>
              <a:rPr lang="en-US" b="1" dirty="0" err="1"/>
              <a:t>dalam</a:t>
            </a:r>
            <a:r>
              <a:rPr lang="en-US" b="1" dirty="0"/>
              <a:t> </a:t>
            </a:r>
            <a:r>
              <a:rPr lang="en-US" b="1" dirty="0" err="1"/>
              <a:t>tulisan</a:t>
            </a:r>
            <a:r>
              <a:rPr lang="en-US" b="1" dirty="0"/>
              <a:t> yang </a:t>
            </a:r>
            <a:r>
              <a:rPr lang="en-US" b="1" dirty="0" err="1"/>
              <a:t>berupa</a:t>
            </a:r>
            <a:r>
              <a:rPr lang="en-US" b="1" dirty="0"/>
              <a:t> </a:t>
            </a:r>
            <a:r>
              <a:rPr lang="en-US" b="1" dirty="0" err="1"/>
              <a:t>poin-poin</a:t>
            </a:r>
            <a:r>
              <a:rPr lang="en-US" b="1" dirty="0"/>
              <a:t> (</a:t>
            </a:r>
            <a:r>
              <a:rPr lang="en-US" b="1" dirty="0" err="1"/>
              <a:t>butir-butir</a:t>
            </a:r>
            <a:r>
              <a:rPr lang="en-US" b="1" dirty="0"/>
              <a:t>), </a:t>
            </a:r>
            <a:r>
              <a:rPr lang="en-US" b="1" dirty="0" err="1"/>
              <a:t>haruskah</a:t>
            </a:r>
            <a:r>
              <a:rPr lang="en-US" b="1" dirty="0"/>
              <a:t> </a:t>
            </a:r>
            <a:r>
              <a:rPr lang="en-US" b="1" dirty="0" err="1"/>
              <a:t>dibubuhkan</a:t>
            </a:r>
            <a:r>
              <a:rPr lang="en-US" b="1" dirty="0"/>
              <a:t> di </a:t>
            </a:r>
            <a:r>
              <a:rPr lang="en-US" b="1" dirty="0" err="1"/>
              <a:t>akhir</a:t>
            </a:r>
            <a:r>
              <a:rPr lang="en-US" b="1" dirty="0"/>
              <a:t> </a:t>
            </a:r>
            <a:r>
              <a:rPr lang="en-US" b="1" dirty="0" err="1"/>
              <a:t>setiap</a:t>
            </a:r>
            <a:r>
              <a:rPr lang="en-US" b="1" dirty="0"/>
              <a:t> </a:t>
            </a:r>
            <a:r>
              <a:rPr lang="en-US" b="1" dirty="0" err="1"/>
              <a:t>butir</a:t>
            </a:r>
            <a:r>
              <a:rPr lang="en-US" b="1" dirty="0"/>
              <a:t> </a:t>
            </a:r>
            <a:r>
              <a:rPr lang="en-US" b="1" dirty="0" err="1"/>
              <a:t>atau</a:t>
            </a:r>
            <a:r>
              <a:rPr lang="en-US" b="1" dirty="0"/>
              <a:t> </a:t>
            </a:r>
            <a:r>
              <a:rPr lang="en-US" b="1" dirty="0" err="1"/>
              <a:t>hanya</a:t>
            </a:r>
            <a:r>
              <a:rPr lang="en-US" b="1" dirty="0"/>
              <a:t> di </a:t>
            </a:r>
            <a:r>
              <a:rPr lang="en-US" b="1" dirty="0" err="1"/>
              <a:t>butir</a:t>
            </a:r>
            <a:r>
              <a:rPr lang="en-US" b="1" dirty="0"/>
              <a:t> </a:t>
            </a:r>
            <a:r>
              <a:rPr lang="en-US" b="1" dirty="0" err="1"/>
              <a:t>terakhir</a:t>
            </a:r>
            <a:r>
              <a:rPr lang="en-US" b="1" dirty="0"/>
              <a:t>?</a:t>
            </a:r>
            <a:endParaRPr lang="en-US" dirty="0"/>
          </a:p>
          <a:p>
            <a:r>
              <a:rPr lang="en-US" b="1" dirty="0" err="1"/>
              <a:t>Jawaban</a:t>
            </a:r>
            <a:r>
              <a:rPr lang="en-US" b="1" dirty="0"/>
              <a:t>: Media </a:t>
            </a:r>
            <a:r>
              <a:rPr lang="en-US" b="1" dirty="0" err="1"/>
              <a:t>arus</a:t>
            </a:r>
            <a:r>
              <a:rPr lang="en-US" b="1" dirty="0"/>
              <a:t> </a:t>
            </a:r>
            <a:r>
              <a:rPr lang="en-US" b="1" dirty="0" err="1"/>
              <a:t>utama</a:t>
            </a:r>
            <a:r>
              <a:rPr lang="en-US" b="1" dirty="0"/>
              <a:t> </a:t>
            </a:r>
            <a:r>
              <a:rPr lang="en-US" b="1" dirty="0" err="1"/>
              <a:t>tidak</a:t>
            </a:r>
            <a:r>
              <a:rPr lang="en-US" b="1" dirty="0"/>
              <a:t> </a:t>
            </a:r>
            <a:r>
              <a:rPr lang="en-US" b="1" dirty="0" err="1"/>
              <a:t>lazim</a:t>
            </a:r>
            <a:r>
              <a:rPr lang="en-US" b="1" dirty="0"/>
              <a:t> </a:t>
            </a:r>
            <a:r>
              <a:rPr lang="en-US" b="1" dirty="0" err="1"/>
              <a:t>mencantumkan</a:t>
            </a:r>
            <a:r>
              <a:rPr lang="en-US" b="1" dirty="0"/>
              <a:t> </a:t>
            </a:r>
            <a:r>
              <a:rPr lang="en-US" b="1" dirty="0" err="1"/>
              <a:t>naskah</a:t>
            </a:r>
            <a:r>
              <a:rPr lang="en-US" b="1" dirty="0"/>
              <a:t>/</a:t>
            </a:r>
            <a:r>
              <a:rPr lang="en-US" b="1" dirty="0" err="1"/>
              <a:t>tulisan</a:t>
            </a:r>
            <a:r>
              <a:rPr lang="en-US" b="1" dirty="0"/>
              <a:t> </a:t>
            </a:r>
            <a:r>
              <a:rPr lang="en-US" b="1" dirty="0" err="1"/>
              <a:t>dalam</a:t>
            </a:r>
            <a:r>
              <a:rPr lang="en-US" b="1" dirty="0"/>
              <a:t> </a:t>
            </a:r>
            <a:r>
              <a:rPr lang="en-US" b="1" dirty="0" err="1"/>
              <a:t>bentuk</a:t>
            </a:r>
            <a:r>
              <a:rPr lang="en-US" b="1" dirty="0"/>
              <a:t> </a:t>
            </a:r>
            <a:r>
              <a:rPr lang="en-US" b="1" dirty="0" err="1"/>
              <a:t>poin-poin</a:t>
            </a:r>
            <a:r>
              <a:rPr lang="en-US" b="1" dirty="0"/>
              <a:t>. </a:t>
            </a:r>
            <a:r>
              <a:rPr lang="en-US" b="1" dirty="0" err="1"/>
              <a:t>Semua</a:t>
            </a:r>
            <a:r>
              <a:rPr lang="en-US" b="1" dirty="0"/>
              <a:t> </a:t>
            </a:r>
            <a:r>
              <a:rPr lang="en-US" b="1" dirty="0" err="1"/>
              <a:t>dituliskan</a:t>
            </a:r>
            <a:r>
              <a:rPr lang="en-US" b="1" dirty="0"/>
              <a:t> </a:t>
            </a:r>
            <a:r>
              <a:rPr lang="en-US" b="1" dirty="0" err="1"/>
              <a:t>dalam</a:t>
            </a:r>
            <a:r>
              <a:rPr lang="en-US" b="1" dirty="0"/>
              <a:t> </a:t>
            </a:r>
            <a:r>
              <a:rPr lang="en-US" b="1" dirty="0" err="1"/>
              <a:t>bentuk</a:t>
            </a:r>
            <a:r>
              <a:rPr lang="en-US" b="1" dirty="0"/>
              <a:t> </a:t>
            </a:r>
            <a:r>
              <a:rPr lang="en-US" b="1" dirty="0" err="1"/>
              <a:t>kalimat</a:t>
            </a:r>
            <a:r>
              <a:rPr lang="en-US" b="1" dirty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707422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Tanda</a:t>
            </a:r>
            <a:r>
              <a:rPr lang="en-US" b="1" dirty="0"/>
              <a:t> </a:t>
            </a:r>
            <a:r>
              <a:rPr lang="en-US" b="1" dirty="0" err="1"/>
              <a:t>Koma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/>
              <a:t>Digunakan</a:t>
            </a:r>
            <a:r>
              <a:rPr lang="en-US" b="1" dirty="0"/>
              <a:t> </a:t>
            </a:r>
            <a:r>
              <a:rPr lang="en-US" dirty="0"/>
              <a:t>di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unsur-unsur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perincian</a:t>
            </a:r>
            <a:r>
              <a:rPr lang="en-US" dirty="0"/>
              <a:t>. Kata yang </a:t>
            </a:r>
            <a:r>
              <a:rPr lang="en-US" dirty="0" err="1"/>
              <a:t>menyusul</a:t>
            </a:r>
            <a:r>
              <a:rPr lang="en-US" dirty="0"/>
              <a:t> di </a:t>
            </a:r>
            <a:r>
              <a:rPr lang="en-US" dirty="0" err="1"/>
              <a:t>belakangnya</a:t>
            </a:r>
            <a:r>
              <a:rPr lang="en-US" dirty="0"/>
              <a:t> 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dituliskan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memberikan</a:t>
            </a:r>
            <a:r>
              <a:rPr lang="en-US" dirty="0"/>
              <a:t> </a:t>
            </a:r>
            <a:r>
              <a:rPr lang="en-US" dirty="0" err="1"/>
              <a:t>jarak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spasi</a:t>
            </a:r>
            <a:r>
              <a:rPr lang="en-US" dirty="0"/>
              <a:t>.</a:t>
            </a:r>
          </a:p>
          <a:p>
            <a:r>
              <a:rPr lang="en-US" dirty="0" err="1"/>
              <a:t>Contoh</a:t>
            </a:r>
            <a:r>
              <a:rPr lang="en-US" dirty="0"/>
              <a:t>:  </a:t>
            </a:r>
            <a:r>
              <a:rPr lang="en-US" dirty="0" err="1"/>
              <a:t>Nabi</a:t>
            </a:r>
            <a:r>
              <a:rPr lang="en-US" dirty="0"/>
              <a:t> </a:t>
            </a:r>
            <a:r>
              <a:rPr lang="en-US" dirty="0" err="1"/>
              <a:t>Nuh</a:t>
            </a:r>
            <a:r>
              <a:rPr lang="en-US" dirty="0"/>
              <a:t> </a:t>
            </a:r>
            <a:r>
              <a:rPr lang="en-US" dirty="0" err="1"/>
              <a:t>dikaruniai</a:t>
            </a:r>
            <a:r>
              <a:rPr lang="en-US" dirty="0"/>
              <a:t> </a:t>
            </a:r>
            <a:r>
              <a:rPr lang="en-US" dirty="0" err="1"/>
              <a:t>anak</a:t>
            </a:r>
            <a:r>
              <a:rPr lang="en-US" dirty="0"/>
              <a:t> </a:t>
            </a:r>
            <a:r>
              <a:rPr lang="en-US" dirty="0" err="1"/>
              <a:t>Sem</a:t>
            </a:r>
            <a:r>
              <a:rPr lang="en-US" dirty="0"/>
              <a:t>, Ham,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Yafet</a:t>
            </a:r>
            <a:r>
              <a:rPr lang="en-US" dirty="0"/>
              <a:t>.</a:t>
            </a:r>
          </a:p>
          <a:p>
            <a:r>
              <a:rPr lang="en-US" dirty="0" err="1"/>
              <a:t>Tanda</a:t>
            </a:r>
            <a:r>
              <a:rPr lang="en-US" dirty="0"/>
              <a:t> </a:t>
            </a:r>
            <a:r>
              <a:rPr lang="en-US" dirty="0" err="1"/>
              <a:t>koma</a:t>
            </a:r>
            <a:r>
              <a:rPr lang="en-US" dirty="0"/>
              <a:t> </a:t>
            </a:r>
            <a:r>
              <a:rPr lang="en-US" dirty="0" err="1"/>
              <a:t>dipakai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memisahkan</a:t>
            </a:r>
            <a:r>
              <a:rPr lang="en-US" dirty="0"/>
              <a:t> </a:t>
            </a:r>
            <a:r>
              <a:rPr lang="en-US" dirty="0" err="1"/>
              <a:t>kalimat</a:t>
            </a:r>
            <a:r>
              <a:rPr lang="en-US" dirty="0"/>
              <a:t> </a:t>
            </a:r>
            <a:r>
              <a:rPr lang="en-US" dirty="0" err="1"/>
              <a:t>setara</a:t>
            </a:r>
            <a:r>
              <a:rPr lang="en-US" dirty="0"/>
              <a:t> yang </a:t>
            </a:r>
            <a:r>
              <a:rPr lang="en-US" dirty="0" err="1"/>
              <a:t>didahului</a:t>
            </a:r>
            <a:r>
              <a:rPr lang="en-US" dirty="0"/>
              <a:t> kata </a:t>
            </a:r>
            <a:r>
              <a:rPr lang="en-US" b="1" dirty="0" err="1"/>
              <a:t>tetapi</a:t>
            </a:r>
            <a:r>
              <a:rPr lang="en-US" b="1" dirty="0"/>
              <a:t>,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b="1" dirty="0" err="1"/>
              <a:t>melainkan</a:t>
            </a:r>
            <a:r>
              <a:rPr lang="en-US" dirty="0"/>
              <a:t>.</a:t>
            </a:r>
          </a:p>
          <a:p>
            <a:r>
              <a:rPr lang="en-US" dirty="0" err="1"/>
              <a:t>Contoh</a:t>
            </a:r>
            <a:r>
              <a:rPr lang="en-US" dirty="0"/>
              <a:t>:  </a:t>
            </a:r>
            <a:r>
              <a:rPr lang="en-US" dirty="0" err="1"/>
              <a:t>Saya</a:t>
            </a:r>
            <a:r>
              <a:rPr lang="en-US" dirty="0"/>
              <a:t> </a:t>
            </a:r>
            <a:r>
              <a:rPr lang="en-US" dirty="0" err="1"/>
              <a:t>ingin</a:t>
            </a:r>
            <a:r>
              <a:rPr lang="en-US" dirty="0"/>
              <a:t> </a:t>
            </a:r>
            <a:r>
              <a:rPr lang="en-US" dirty="0" err="1"/>
              <a:t>membeli</a:t>
            </a:r>
            <a:r>
              <a:rPr lang="en-US" dirty="0"/>
              <a:t> </a:t>
            </a:r>
            <a:r>
              <a:rPr lang="en-US" dirty="0" err="1"/>
              <a:t>sepatu</a:t>
            </a:r>
            <a:r>
              <a:rPr lang="en-US" dirty="0"/>
              <a:t> </a:t>
            </a:r>
            <a:r>
              <a:rPr lang="en-US" dirty="0" err="1"/>
              <a:t>olahraga</a:t>
            </a:r>
            <a:r>
              <a:rPr lang="en-US" dirty="0"/>
              <a:t>, </a:t>
            </a:r>
            <a:r>
              <a:rPr lang="en-US" b="1" dirty="0" err="1"/>
              <a:t>tetapi</a:t>
            </a:r>
            <a:r>
              <a:rPr lang="en-US" dirty="0"/>
              <a:t> </a:t>
            </a:r>
            <a:r>
              <a:rPr lang="en-US" dirty="0" err="1"/>
              <a:t>uang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cukup</a:t>
            </a:r>
            <a:r>
              <a:rPr lang="en-US" dirty="0"/>
              <a:t>; Korban </a:t>
            </a:r>
            <a:r>
              <a:rPr lang="en-US" dirty="0" err="1"/>
              <a:t>tabrak</a:t>
            </a:r>
            <a:r>
              <a:rPr lang="en-US" dirty="0"/>
              <a:t> </a:t>
            </a:r>
            <a:r>
              <a:rPr lang="en-US" dirty="0" err="1"/>
              <a:t>lari</a:t>
            </a:r>
            <a:r>
              <a:rPr lang="en-US" dirty="0"/>
              <a:t> </a:t>
            </a:r>
            <a:r>
              <a:rPr lang="en-US" dirty="0" err="1"/>
              <a:t>bukan</a:t>
            </a:r>
            <a:r>
              <a:rPr lang="en-US" dirty="0"/>
              <a:t> A, </a:t>
            </a:r>
            <a:r>
              <a:rPr lang="en-US" b="1" dirty="0" err="1"/>
              <a:t>melainkan</a:t>
            </a:r>
            <a:r>
              <a:rPr lang="en-US" dirty="0"/>
              <a:t> B.</a:t>
            </a:r>
          </a:p>
          <a:p>
            <a:r>
              <a:rPr lang="en-US" b="1" dirty="0" err="1"/>
              <a:t>Catatan</a:t>
            </a:r>
            <a:r>
              <a:rPr lang="en-US" b="1" dirty="0"/>
              <a:t>: </a:t>
            </a:r>
            <a:r>
              <a:rPr lang="en-US" dirty="0"/>
              <a:t>kata </a:t>
            </a:r>
            <a:r>
              <a:rPr lang="en-US" b="1" dirty="0" err="1"/>
              <a:t>tapi</a:t>
            </a:r>
            <a:r>
              <a:rPr lang="en-US" b="1" dirty="0"/>
              <a:t> </a:t>
            </a:r>
            <a:r>
              <a:rPr lang="en-US" dirty="0" err="1"/>
              <a:t>bukan</a:t>
            </a:r>
            <a:r>
              <a:rPr lang="en-US" dirty="0"/>
              <a:t> kata </a:t>
            </a:r>
            <a:r>
              <a:rPr lang="en-US" dirty="0" err="1"/>
              <a:t>baku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774365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Tanda</a:t>
            </a:r>
            <a:r>
              <a:rPr lang="en-US" b="1" dirty="0"/>
              <a:t> </a:t>
            </a:r>
            <a:r>
              <a:rPr lang="en-US" b="1" dirty="0" err="1"/>
              <a:t>Koma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/>
              <a:t>Tanda</a:t>
            </a:r>
            <a:r>
              <a:rPr lang="en-US" dirty="0"/>
              <a:t> </a:t>
            </a:r>
            <a:r>
              <a:rPr lang="en-US" dirty="0" err="1"/>
              <a:t>koma</a:t>
            </a:r>
            <a:r>
              <a:rPr lang="en-US" dirty="0"/>
              <a:t> </a:t>
            </a:r>
            <a:r>
              <a:rPr lang="en-US" dirty="0" err="1"/>
              <a:t>dipakai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mengapit</a:t>
            </a:r>
            <a:r>
              <a:rPr lang="en-US" dirty="0"/>
              <a:t> </a:t>
            </a:r>
            <a:r>
              <a:rPr lang="en-US" dirty="0" err="1"/>
              <a:t>keterangan</a:t>
            </a:r>
            <a:r>
              <a:rPr lang="en-US" dirty="0"/>
              <a:t> </a:t>
            </a:r>
            <a:r>
              <a:rPr lang="en-US" dirty="0" err="1"/>
              <a:t>tambahan</a:t>
            </a:r>
            <a:r>
              <a:rPr lang="en-US" dirty="0"/>
              <a:t>.</a:t>
            </a:r>
          </a:p>
          <a:p>
            <a:r>
              <a:rPr lang="en-US" dirty="0" err="1"/>
              <a:t>Contoh</a:t>
            </a:r>
            <a:r>
              <a:rPr lang="en-US" dirty="0"/>
              <a:t>: Andi </a:t>
            </a:r>
            <a:r>
              <a:rPr lang="en-US" dirty="0" err="1"/>
              <a:t>memperkenalkan</a:t>
            </a:r>
            <a:r>
              <a:rPr lang="en-US" dirty="0"/>
              <a:t> Conan, yang </a:t>
            </a:r>
            <a:r>
              <a:rPr lang="en-US" dirty="0" err="1"/>
              <a:t>baru</a:t>
            </a:r>
            <a:r>
              <a:rPr lang="en-US" dirty="0"/>
              <a:t> </a:t>
            </a:r>
            <a:r>
              <a:rPr lang="en-US" dirty="0" err="1"/>
              <a:t>saja</a:t>
            </a:r>
            <a:r>
              <a:rPr lang="en-US" dirty="0"/>
              <a:t> </a:t>
            </a:r>
            <a:r>
              <a:rPr lang="en-US" dirty="0" err="1"/>
              <a:t>menjuarai</a:t>
            </a:r>
            <a:r>
              <a:rPr lang="en-US" dirty="0"/>
              <a:t> </a:t>
            </a:r>
            <a:r>
              <a:rPr lang="en-US" dirty="0" err="1"/>
              <a:t>lomba</a:t>
            </a:r>
            <a:r>
              <a:rPr lang="en-US" dirty="0"/>
              <a:t> </a:t>
            </a:r>
            <a:r>
              <a:rPr lang="en-US" dirty="0" err="1"/>
              <a:t>catur</a:t>
            </a:r>
            <a:r>
              <a:rPr lang="en-US" dirty="0"/>
              <a:t> </a:t>
            </a:r>
            <a:r>
              <a:rPr lang="en-US" dirty="0" err="1"/>
              <a:t>antarpelajar</a:t>
            </a:r>
            <a:r>
              <a:rPr lang="en-US" dirty="0"/>
              <a:t>, </a:t>
            </a:r>
            <a:r>
              <a:rPr lang="en-US" dirty="0" err="1"/>
              <a:t>kepada</a:t>
            </a:r>
            <a:r>
              <a:rPr lang="en-US" dirty="0"/>
              <a:t> kami. </a:t>
            </a:r>
            <a:r>
              <a:rPr lang="en-US" b="1" dirty="0"/>
              <a:t>(</a:t>
            </a:r>
            <a:r>
              <a:rPr lang="en-US" b="1" dirty="0" err="1"/>
              <a:t>jawaban</a:t>
            </a:r>
            <a:r>
              <a:rPr lang="en-US" b="1" dirty="0"/>
              <a:t> </a:t>
            </a:r>
            <a:r>
              <a:rPr lang="en-US" b="1" dirty="0" err="1"/>
              <a:t>atas</a:t>
            </a:r>
            <a:r>
              <a:rPr lang="en-US" b="1" dirty="0"/>
              <a:t> </a:t>
            </a:r>
            <a:r>
              <a:rPr lang="en-US" b="1" dirty="0" err="1"/>
              <a:t>pertanyaan</a:t>
            </a:r>
            <a:r>
              <a:rPr lang="en-US" b="1" dirty="0"/>
              <a:t> </a:t>
            </a:r>
            <a:r>
              <a:rPr lang="en-US" b="1" dirty="0" err="1"/>
              <a:t>Redaksi</a:t>
            </a:r>
            <a:r>
              <a:rPr lang="en-US" b="1" dirty="0"/>
              <a:t>)</a:t>
            </a:r>
            <a:r>
              <a:rPr lang="en-US" dirty="0"/>
              <a:t> </a:t>
            </a:r>
          </a:p>
          <a:p>
            <a:r>
              <a:rPr lang="en-US" dirty="0" err="1"/>
              <a:t>Tanda</a:t>
            </a:r>
            <a:r>
              <a:rPr lang="en-US" dirty="0"/>
              <a:t> </a:t>
            </a:r>
            <a:r>
              <a:rPr lang="en-US" dirty="0" err="1"/>
              <a:t>koma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dipakai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memisahkan</a:t>
            </a:r>
            <a:r>
              <a:rPr lang="en-US" dirty="0"/>
              <a:t> </a:t>
            </a:r>
            <a:r>
              <a:rPr lang="en-US" dirty="0" err="1"/>
              <a:t>petikan</a:t>
            </a:r>
            <a:r>
              <a:rPr lang="en-US" dirty="0"/>
              <a:t> </a:t>
            </a:r>
            <a:r>
              <a:rPr lang="en-US" dirty="0" err="1"/>
              <a:t>langsung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bagian</a:t>
            </a:r>
            <a:r>
              <a:rPr lang="en-US" dirty="0"/>
              <a:t> lain yang </a:t>
            </a:r>
            <a:r>
              <a:rPr lang="en-US" dirty="0" err="1"/>
              <a:t>mengiringinya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kalimat</a:t>
            </a:r>
            <a:r>
              <a:rPr lang="en-US" dirty="0"/>
              <a:t>,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petikan</a:t>
            </a:r>
            <a:r>
              <a:rPr lang="en-US" dirty="0"/>
              <a:t> </a:t>
            </a:r>
            <a:r>
              <a:rPr lang="en-US" dirty="0" err="1"/>
              <a:t>langsung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berakhir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tanda</a:t>
            </a:r>
            <a:r>
              <a:rPr lang="en-US" dirty="0"/>
              <a:t> </a:t>
            </a:r>
            <a:r>
              <a:rPr lang="en-US" dirty="0" err="1"/>
              <a:t>tanya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tanda</a:t>
            </a:r>
            <a:r>
              <a:rPr lang="en-US" dirty="0"/>
              <a:t> </a:t>
            </a:r>
            <a:r>
              <a:rPr lang="en-US" dirty="0" err="1"/>
              <a:t>seru</a:t>
            </a:r>
            <a:r>
              <a:rPr lang="en-US" dirty="0"/>
              <a:t>.</a:t>
            </a:r>
          </a:p>
          <a:p>
            <a:r>
              <a:rPr lang="en-US" dirty="0" err="1"/>
              <a:t>Contoh</a:t>
            </a:r>
            <a:r>
              <a:rPr lang="en-US" dirty="0"/>
              <a:t>: </a:t>
            </a:r>
          </a:p>
          <a:p>
            <a:r>
              <a:rPr lang="en-US" dirty="0"/>
              <a:t>“Di mana </a:t>
            </a:r>
            <a:r>
              <a:rPr lang="en-US" dirty="0" err="1"/>
              <a:t>Saudara</a:t>
            </a:r>
            <a:r>
              <a:rPr lang="en-US" dirty="0"/>
              <a:t> </a:t>
            </a:r>
            <a:r>
              <a:rPr lang="en-US" dirty="0" err="1"/>
              <a:t>tinggal</a:t>
            </a:r>
            <a:r>
              <a:rPr lang="en-US" dirty="0"/>
              <a:t>?” </a:t>
            </a:r>
            <a:r>
              <a:rPr lang="en-US" dirty="0" err="1"/>
              <a:t>tanya</a:t>
            </a:r>
            <a:r>
              <a:rPr lang="en-US" dirty="0"/>
              <a:t> </a:t>
            </a:r>
            <a:r>
              <a:rPr lang="en-US" dirty="0" err="1"/>
              <a:t>Kepala</a:t>
            </a:r>
            <a:r>
              <a:rPr lang="en-US" dirty="0"/>
              <a:t> </a:t>
            </a:r>
            <a:r>
              <a:rPr lang="en-US" dirty="0" err="1"/>
              <a:t>Desa</a:t>
            </a:r>
            <a:r>
              <a:rPr lang="en-US" dirty="0"/>
              <a:t> </a:t>
            </a:r>
            <a:r>
              <a:rPr lang="en-US" dirty="0" err="1"/>
              <a:t>Supardi</a:t>
            </a:r>
            <a:r>
              <a:rPr lang="en-US" dirty="0"/>
              <a:t>.</a:t>
            </a:r>
          </a:p>
          <a:p>
            <a:r>
              <a:rPr lang="en-US" dirty="0"/>
              <a:t> “</a:t>
            </a:r>
            <a:r>
              <a:rPr lang="en-US" dirty="0" err="1"/>
              <a:t>Perhatian</a:t>
            </a:r>
            <a:r>
              <a:rPr lang="en-US" dirty="0"/>
              <a:t>, </a:t>
            </a:r>
            <a:r>
              <a:rPr lang="en-US" dirty="0" err="1"/>
              <a:t>semua</a:t>
            </a:r>
            <a:r>
              <a:rPr lang="en-US" dirty="0"/>
              <a:t> </a:t>
            </a:r>
            <a:r>
              <a:rPr lang="en-US" dirty="0" err="1"/>
              <a:t>berbaris</a:t>
            </a:r>
            <a:r>
              <a:rPr lang="en-US" dirty="0"/>
              <a:t> </a:t>
            </a:r>
            <a:r>
              <a:rPr lang="en-US" dirty="0" err="1"/>
              <a:t>lurus</a:t>
            </a:r>
            <a:r>
              <a:rPr lang="en-US" dirty="0"/>
              <a:t>!” </a:t>
            </a:r>
            <a:r>
              <a:rPr lang="en-US" dirty="0" err="1"/>
              <a:t>perintah</a:t>
            </a:r>
            <a:r>
              <a:rPr lang="en-US" dirty="0"/>
              <a:t> Bu Guru </a:t>
            </a:r>
            <a:r>
              <a:rPr lang="en-US" dirty="0" err="1"/>
              <a:t>Meynar</a:t>
            </a:r>
            <a:r>
              <a:rPr lang="en-US" dirty="0"/>
              <a:t>.</a:t>
            </a:r>
          </a:p>
          <a:p>
            <a:r>
              <a:rPr lang="en-US" dirty="0" err="1"/>
              <a:t>Tanda</a:t>
            </a:r>
            <a:r>
              <a:rPr lang="en-US" dirty="0"/>
              <a:t> </a:t>
            </a:r>
            <a:r>
              <a:rPr lang="en-US" dirty="0" err="1"/>
              <a:t>koma</a:t>
            </a:r>
            <a:r>
              <a:rPr lang="en-US" dirty="0"/>
              <a:t> </a:t>
            </a:r>
            <a:r>
              <a:rPr lang="en-US" dirty="0" err="1"/>
              <a:t>dipakai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memisahkan</a:t>
            </a:r>
            <a:r>
              <a:rPr lang="en-US" dirty="0"/>
              <a:t> kata </a:t>
            </a:r>
            <a:r>
              <a:rPr lang="en-US" dirty="0" err="1"/>
              <a:t>seperti</a:t>
            </a:r>
            <a:r>
              <a:rPr lang="en-US" dirty="0"/>
              <a:t> o, </a:t>
            </a:r>
            <a:r>
              <a:rPr lang="en-US" dirty="0" err="1"/>
              <a:t>ya</a:t>
            </a:r>
            <a:r>
              <a:rPr lang="en-US" dirty="0"/>
              <a:t>, </a:t>
            </a:r>
            <a:r>
              <a:rPr lang="en-US" dirty="0" err="1"/>
              <a:t>wah</a:t>
            </a:r>
            <a:r>
              <a:rPr lang="en-US" dirty="0"/>
              <a:t>, </a:t>
            </a:r>
            <a:r>
              <a:rPr lang="en-US" dirty="0" err="1"/>
              <a:t>aduh</a:t>
            </a:r>
            <a:r>
              <a:rPr lang="en-US" dirty="0"/>
              <a:t>, </a:t>
            </a:r>
            <a:r>
              <a:rPr lang="en-US" dirty="0" err="1"/>
              <a:t>kasihan</a:t>
            </a:r>
            <a:r>
              <a:rPr lang="en-US" dirty="0"/>
              <a:t>, </a:t>
            </a:r>
            <a:r>
              <a:rPr lang="en-US" dirty="0" err="1"/>
              <a:t>dari</a:t>
            </a:r>
            <a:r>
              <a:rPr lang="en-US" dirty="0"/>
              <a:t> kata lain yang </a:t>
            </a:r>
            <a:r>
              <a:rPr lang="en-US" dirty="0" err="1"/>
              <a:t>terdapat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kalimat</a:t>
            </a:r>
            <a:r>
              <a:rPr lang="en-US" dirty="0"/>
              <a:t>.  </a:t>
            </a:r>
          </a:p>
          <a:p>
            <a:r>
              <a:rPr lang="en-US" dirty="0" err="1"/>
              <a:t>Contoh</a:t>
            </a:r>
            <a:r>
              <a:rPr lang="en-US" dirty="0"/>
              <a:t>: O, </a:t>
            </a:r>
            <a:r>
              <a:rPr lang="en-US" dirty="0" err="1"/>
              <a:t>begitu</a:t>
            </a:r>
            <a:r>
              <a:rPr lang="en-US" dirty="0"/>
              <a:t>?; </a:t>
            </a:r>
            <a:r>
              <a:rPr lang="en-US" dirty="0" err="1"/>
              <a:t>Wah</a:t>
            </a:r>
            <a:r>
              <a:rPr lang="en-US" dirty="0"/>
              <a:t>, </a:t>
            </a:r>
            <a:r>
              <a:rPr lang="en-US" dirty="0" err="1"/>
              <a:t>bukan</a:t>
            </a:r>
            <a:r>
              <a:rPr lang="en-US" dirty="0"/>
              <a:t> main </a:t>
            </a:r>
            <a:r>
              <a:rPr lang="en-US" dirty="0" err="1"/>
              <a:t>cantiknya</a:t>
            </a:r>
            <a:r>
              <a:rPr lang="en-US" dirty="0"/>
              <a:t>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83638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Narasumber</a:t>
            </a:r>
            <a:endParaRPr lang="en-US" dirty="0"/>
          </a:p>
        </p:txBody>
      </p:sp>
      <p:pic>
        <p:nvPicPr>
          <p:cNvPr id="6" name="Picture Placeholder 5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417" b="16417"/>
          <a:stretch>
            <a:fillRect/>
          </a:stretch>
        </p:blipFill>
        <p:spPr/>
      </p:pic>
      <p:sp>
        <p:nvSpPr>
          <p:cNvPr id="5" name="Text Placeholder 4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/>
              <a:t>Biodata </a:t>
            </a:r>
            <a:r>
              <a:rPr lang="en-US" dirty="0" err="1"/>
              <a:t>singkat</a:t>
            </a:r>
            <a:r>
              <a:rPr lang="en-US" dirty="0"/>
              <a:t>:</a:t>
            </a:r>
          </a:p>
          <a:p>
            <a:r>
              <a:rPr lang="en-US" dirty="0"/>
              <a:t>1983 - 1998: </a:t>
            </a:r>
            <a:r>
              <a:rPr lang="en-US" dirty="0" err="1"/>
              <a:t>wartawan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redaktur</a:t>
            </a:r>
            <a:r>
              <a:rPr lang="en-US" dirty="0"/>
              <a:t> </a:t>
            </a:r>
            <a:r>
              <a:rPr lang="en-US" dirty="0" err="1"/>
              <a:t>Mutiara</a:t>
            </a:r>
            <a:r>
              <a:rPr lang="en-US" dirty="0"/>
              <a:t> (PT </a:t>
            </a:r>
            <a:r>
              <a:rPr lang="en-US" dirty="0" err="1"/>
              <a:t>Sinar</a:t>
            </a:r>
            <a:r>
              <a:rPr lang="en-US" dirty="0"/>
              <a:t> </a:t>
            </a:r>
            <a:r>
              <a:rPr lang="en-US" dirty="0" err="1"/>
              <a:t>Kasih</a:t>
            </a:r>
            <a:r>
              <a:rPr lang="en-US" dirty="0"/>
              <a:t>)</a:t>
            </a:r>
          </a:p>
          <a:p>
            <a:r>
              <a:rPr lang="en-US" dirty="0"/>
              <a:t>1998 - 2013: </a:t>
            </a:r>
            <a:r>
              <a:rPr lang="en-US" dirty="0" err="1"/>
              <a:t>wartawan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redaktur</a:t>
            </a:r>
            <a:r>
              <a:rPr lang="en-US" dirty="0"/>
              <a:t> </a:t>
            </a:r>
            <a:r>
              <a:rPr lang="en-US" dirty="0" err="1"/>
              <a:t>Suara</a:t>
            </a:r>
            <a:r>
              <a:rPr lang="en-US" dirty="0"/>
              <a:t> </a:t>
            </a:r>
            <a:r>
              <a:rPr lang="en-US" dirty="0" err="1"/>
              <a:t>Pembaruan</a:t>
            </a:r>
            <a:endParaRPr lang="en-US" dirty="0"/>
          </a:p>
          <a:p>
            <a:r>
              <a:rPr lang="en-US" dirty="0"/>
              <a:t>2014 - 2020: </a:t>
            </a:r>
            <a:r>
              <a:rPr lang="en-US" dirty="0" err="1"/>
              <a:t>wartawan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redaktur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Harapan</a:t>
            </a:r>
            <a:endParaRPr lang="en-US" dirty="0"/>
          </a:p>
          <a:p>
            <a:r>
              <a:rPr lang="en-US" dirty="0" err="1"/>
              <a:t>Menulis</a:t>
            </a:r>
            <a:r>
              <a:rPr lang="en-US" dirty="0"/>
              <a:t> </a:t>
            </a:r>
            <a:r>
              <a:rPr lang="en-US" dirty="0" err="1"/>
              <a:t>buku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lain 50 </a:t>
            </a:r>
            <a:r>
              <a:rPr lang="en-US" dirty="0" err="1"/>
              <a:t>Tahun</a:t>
            </a:r>
            <a:r>
              <a:rPr lang="en-US" dirty="0"/>
              <a:t> GKI </a:t>
            </a:r>
            <a:r>
              <a:rPr lang="en-US" dirty="0" err="1"/>
              <a:t>Cawang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6497864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Tanda</a:t>
            </a:r>
            <a:r>
              <a:rPr lang="en-US" b="1" dirty="0"/>
              <a:t> </a:t>
            </a:r>
            <a:r>
              <a:rPr lang="en-US" b="1" dirty="0" err="1"/>
              <a:t>Hubung</a:t>
            </a:r>
            <a:r>
              <a:rPr lang="en-US" b="1" dirty="0"/>
              <a:t> (-)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/>
              <a:t>Dipakai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merangkai</a:t>
            </a:r>
            <a:r>
              <a:rPr lang="en-US" dirty="0"/>
              <a:t> kata </a:t>
            </a:r>
            <a:r>
              <a:rPr lang="en-US" b="1" dirty="0"/>
              <a:t>se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kata </a:t>
            </a:r>
            <a:r>
              <a:rPr lang="en-US" dirty="0" err="1"/>
              <a:t>berikutnya</a:t>
            </a:r>
            <a:r>
              <a:rPr lang="en-US" dirty="0"/>
              <a:t>, </a:t>
            </a:r>
            <a:r>
              <a:rPr lang="en-US" b="1" dirty="0" err="1"/>
              <a:t>ke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angka</a:t>
            </a:r>
            <a:r>
              <a:rPr lang="en-US" dirty="0"/>
              <a:t>, </a:t>
            </a:r>
            <a:r>
              <a:rPr lang="en-US" dirty="0" err="1"/>
              <a:t>angka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b="1" dirty="0"/>
              <a:t>an</a:t>
            </a:r>
            <a:r>
              <a:rPr lang="en-US" dirty="0"/>
              <a:t>, </a:t>
            </a:r>
            <a:r>
              <a:rPr lang="en-US" dirty="0" err="1"/>
              <a:t>singkatan</a:t>
            </a:r>
            <a:r>
              <a:rPr lang="en-US" dirty="0"/>
              <a:t> </a:t>
            </a:r>
            <a:r>
              <a:rPr lang="en-US" dirty="0" err="1"/>
              <a:t>huruf</a:t>
            </a:r>
            <a:r>
              <a:rPr lang="en-US" dirty="0"/>
              <a:t> </a:t>
            </a:r>
            <a:r>
              <a:rPr lang="en-US" dirty="0" err="1"/>
              <a:t>kapital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imbuhan</a:t>
            </a:r>
            <a:r>
              <a:rPr lang="en-US" dirty="0"/>
              <a:t>. </a:t>
            </a:r>
            <a:r>
              <a:rPr lang="en-US" dirty="0" err="1"/>
              <a:t>Contoh</a:t>
            </a:r>
            <a:r>
              <a:rPr lang="en-US" dirty="0"/>
              <a:t>: se-Kalimantan; </a:t>
            </a:r>
            <a:r>
              <a:rPr lang="en-US" dirty="0" err="1"/>
              <a:t>hadiah</a:t>
            </a:r>
            <a:r>
              <a:rPr lang="en-US" dirty="0"/>
              <a:t> ke-2, </a:t>
            </a:r>
            <a:r>
              <a:rPr lang="en-US" dirty="0" err="1"/>
              <a:t>tahun</a:t>
            </a:r>
            <a:r>
              <a:rPr lang="en-US" dirty="0"/>
              <a:t> 1950-an; di-PHK-</a:t>
            </a:r>
            <a:r>
              <a:rPr lang="en-US" dirty="0" err="1"/>
              <a:t>kan</a:t>
            </a:r>
            <a:r>
              <a:rPr lang="en-US" dirty="0"/>
              <a:t>; Hari-H; </a:t>
            </a:r>
            <a:r>
              <a:rPr lang="en-US" dirty="0" err="1"/>
              <a:t>Sinar</a:t>
            </a:r>
            <a:r>
              <a:rPr lang="en-US" dirty="0"/>
              <a:t>-X.</a:t>
            </a:r>
          </a:p>
          <a:p>
            <a:r>
              <a:rPr lang="en-US" dirty="0" err="1"/>
              <a:t>Tanda</a:t>
            </a:r>
            <a:r>
              <a:rPr lang="en-US" dirty="0"/>
              <a:t> </a:t>
            </a:r>
            <a:r>
              <a:rPr lang="en-US" dirty="0" err="1"/>
              <a:t>hubung</a:t>
            </a:r>
            <a:r>
              <a:rPr lang="en-US" dirty="0"/>
              <a:t> </a:t>
            </a:r>
            <a:r>
              <a:rPr lang="en-US" dirty="0" err="1"/>
              <a:t>dipakai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merangkaikan</a:t>
            </a:r>
            <a:r>
              <a:rPr lang="en-US" dirty="0"/>
              <a:t> </a:t>
            </a:r>
            <a:r>
              <a:rPr lang="en-US" dirty="0" err="1"/>
              <a:t>unsur</a:t>
            </a:r>
            <a:r>
              <a:rPr lang="en-US" dirty="0"/>
              <a:t> </a:t>
            </a:r>
            <a:r>
              <a:rPr lang="en-US" dirty="0" err="1"/>
              <a:t>bahasa</a:t>
            </a:r>
            <a:r>
              <a:rPr lang="en-US" dirty="0"/>
              <a:t> Indonesia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unsur</a:t>
            </a:r>
            <a:r>
              <a:rPr lang="en-US" dirty="0"/>
              <a:t> </a:t>
            </a:r>
            <a:r>
              <a:rPr lang="en-US" dirty="0" err="1"/>
              <a:t>bahasa</a:t>
            </a:r>
            <a:r>
              <a:rPr lang="en-US" dirty="0"/>
              <a:t> </a:t>
            </a:r>
            <a:r>
              <a:rPr lang="en-US" dirty="0" err="1"/>
              <a:t>asing</a:t>
            </a:r>
            <a:r>
              <a:rPr lang="en-US" dirty="0"/>
              <a:t>. </a:t>
            </a:r>
          </a:p>
          <a:p>
            <a:r>
              <a:rPr lang="en-US" dirty="0" err="1"/>
              <a:t>Contoh</a:t>
            </a:r>
            <a:r>
              <a:rPr lang="en-US" dirty="0"/>
              <a:t>: di-</a:t>
            </a:r>
            <a:r>
              <a:rPr lang="en-US" i="1" dirty="0"/>
              <a:t>print</a:t>
            </a:r>
            <a:r>
              <a:rPr lang="en-US" dirty="0"/>
              <a:t>,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i="1" dirty="0"/>
              <a:t>print </a:t>
            </a:r>
            <a:r>
              <a:rPr lang="en-US" dirty="0" err="1"/>
              <a:t>dituliskan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huruf</a:t>
            </a:r>
            <a:r>
              <a:rPr lang="en-US" dirty="0"/>
              <a:t> miring. </a:t>
            </a:r>
          </a:p>
          <a:p>
            <a:r>
              <a:rPr lang="en-US" b="1" dirty="0" err="1"/>
              <a:t>Namun</a:t>
            </a:r>
            <a:r>
              <a:rPr lang="en-US" b="1" dirty="0"/>
              <a:t>, </a:t>
            </a:r>
            <a:r>
              <a:rPr lang="en-US" b="1" dirty="0" err="1"/>
              <a:t>jika</a:t>
            </a:r>
            <a:r>
              <a:rPr lang="en-US" b="1" dirty="0"/>
              <a:t> </a:t>
            </a:r>
            <a:r>
              <a:rPr lang="en-US" b="1" dirty="0" err="1"/>
              <a:t>ada</a:t>
            </a:r>
            <a:r>
              <a:rPr lang="en-US" b="1" dirty="0"/>
              <a:t> </a:t>
            </a:r>
            <a:r>
              <a:rPr lang="en-US" b="1" dirty="0" err="1"/>
              <a:t>terjemahannya</a:t>
            </a:r>
            <a:r>
              <a:rPr lang="en-US" b="1" dirty="0"/>
              <a:t> </a:t>
            </a:r>
            <a:r>
              <a:rPr lang="en-US" b="1" dirty="0" err="1"/>
              <a:t>dalam</a:t>
            </a:r>
            <a:r>
              <a:rPr lang="en-US" b="1" dirty="0"/>
              <a:t> </a:t>
            </a:r>
            <a:r>
              <a:rPr lang="en-US" b="1" dirty="0" err="1"/>
              <a:t>bahasa</a:t>
            </a:r>
            <a:r>
              <a:rPr lang="en-US" b="1" dirty="0"/>
              <a:t> Indonesia, </a:t>
            </a:r>
            <a:r>
              <a:rPr lang="en-US" b="1" dirty="0" err="1"/>
              <a:t>seyogianya</a:t>
            </a:r>
            <a:r>
              <a:rPr lang="en-US" b="1" dirty="0"/>
              <a:t> </a:t>
            </a:r>
            <a:r>
              <a:rPr lang="en-US" b="1" dirty="0" err="1"/>
              <a:t>ditulis</a:t>
            </a:r>
            <a:r>
              <a:rPr lang="en-US" b="1" dirty="0"/>
              <a:t> </a:t>
            </a:r>
            <a:r>
              <a:rPr lang="en-US" b="1" dirty="0" err="1"/>
              <a:t>dalam</a:t>
            </a:r>
            <a:r>
              <a:rPr lang="en-US" b="1" dirty="0"/>
              <a:t> </a:t>
            </a:r>
            <a:r>
              <a:rPr lang="en-US" b="1" dirty="0" err="1"/>
              <a:t>bahasa</a:t>
            </a:r>
            <a:r>
              <a:rPr lang="en-US" b="1" dirty="0"/>
              <a:t> Indonesia </a:t>
            </a:r>
            <a:r>
              <a:rPr lang="en-US" b="1" dirty="0" err="1"/>
              <a:t>saja</a:t>
            </a:r>
            <a:r>
              <a:rPr lang="en-US" b="1" dirty="0"/>
              <a:t>, “</a:t>
            </a:r>
            <a:r>
              <a:rPr lang="en-US" b="1" dirty="0" err="1"/>
              <a:t>dicetak</a:t>
            </a:r>
            <a:r>
              <a:rPr lang="en-US" b="1" dirty="0"/>
              <a:t>”. </a:t>
            </a:r>
            <a:r>
              <a:rPr lang="en-US" b="1" dirty="0" err="1"/>
              <a:t>Berlaku</a:t>
            </a:r>
            <a:r>
              <a:rPr lang="en-US" b="1" dirty="0"/>
              <a:t> </a:t>
            </a:r>
            <a:r>
              <a:rPr lang="en-US" b="1" dirty="0" err="1"/>
              <a:t>untuk</a:t>
            </a:r>
            <a:r>
              <a:rPr lang="en-US" b="1" dirty="0"/>
              <a:t> kata-kata yang lain. </a:t>
            </a:r>
            <a:endParaRPr lang="en-US" dirty="0"/>
          </a:p>
          <a:p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menuliskan</a:t>
            </a:r>
            <a:r>
              <a:rPr lang="en-US" dirty="0"/>
              <a:t> “</a:t>
            </a:r>
            <a:r>
              <a:rPr lang="en-US" dirty="0" err="1"/>
              <a:t>kataNya</a:t>
            </a:r>
            <a:r>
              <a:rPr lang="en-US" dirty="0"/>
              <a:t>”,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mencontoh</a:t>
            </a:r>
            <a:r>
              <a:rPr lang="en-US" dirty="0"/>
              <a:t> </a:t>
            </a:r>
            <a:r>
              <a:rPr lang="en-US" dirty="0" err="1"/>
              <a:t>penulisan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Alkitab</a:t>
            </a:r>
            <a:r>
              <a:rPr lang="en-US" dirty="0"/>
              <a:t> LAI, “</a:t>
            </a:r>
            <a:r>
              <a:rPr lang="en-US" dirty="0" err="1"/>
              <a:t>kataNya</a:t>
            </a:r>
            <a:r>
              <a:rPr lang="en-US" dirty="0"/>
              <a:t>”, </a:t>
            </a:r>
            <a:r>
              <a:rPr lang="en-US" dirty="0" err="1"/>
              <a:t>tetapi</a:t>
            </a:r>
            <a:r>
              <a:rPr lang="en-US" dirty="0"/>
              <a:t> juga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menuliskannya</a:t>
            </a:r>
            <a:r>
              <a:rPr lang="en-US" dirty="0"/>
              <a:t> “kata-Nya”. </a:t>
            </a:r>
            <a:r>
              <a:rPr lang="en-US" b="1" dirty="0" err="1"/>
              <a:t>Sebaiknya</a:t>
            </a:r>
            <a:r>
              <a:rPr lang="en-US" b="1" dirty="0"/>
              <a:t> </a:t>
            </a:r>
            <a:r>
              <a:rPr lang="en-US" b="1" dirty="0" err="1"/>
              <a:t>berdasarkan</a:t>
            </a:r>
            <a:r>
              <a:rPr lang="en-US" b="1" dirty="0"/>
              <a:t> </a:t>
            </a:r>
            <a:r>
              <a:rPr lang="en-US" b="1" dirty="0" err="1"/>
              <a:t>kesepakatan</a:t>
            </a:r>
            <a:r>
              <a:rPr lang="en-US" b="1" dirty="0"/>
              <a:t> </a:t>
            </a:r>
            <a:r>
              <a:rPr lang="en-US" b="1" dirty="0" err="1"/>
              <a:t>Redaksi</a:t>
            </a:r>
            <a:r>
              <a:rPr lang="en-US" b="1" dirty="0"/>
              <a:t>, </a:t>
            </a:r>
            <a:r>
              <a:rPr lang="en-US" b="1" dirty="0" err="1"/>
              <a:t>dan</a:t>
            </a:r>
            <a:r>
              <a:rPr lang="en-US" b="1" dirty="0"/>
              <a:t> </a:t>
            </a:r>
            <a:r>
              <a:rPr lang="en-US" b="1" dirty="0" err="1"/>
              <a:t>melaksanakannya</a:t>
            </a:r>
            <a:r>
              <a:rPr lang="en-US" b="1" dirty="0"/>
              <a:t> </a:t>
            </a:r>
            <a:r>
              <a:rPr lang="en-US" b="1" dirty="0" err="1"/>
              <a:t>konsisten</a:t>
            </a:r>
            <a:r>
              <a:rPr lang="en-US" b="1" dirty="0"/>
              <a:t>.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86821836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Tanda</a:t>
            </a:r>
            <a:r>
              <a:rPr lang="en-US" b="1" dirty="0"/>
              <a:t> </a:t>
            </a:r>
            <a:r>
              <a:rPr lang="en-US" b="1" dirty="0" err="1"/>
              <a:t>Seru</a:t>
            </a:r>
            <a:r>
              <a:rPr lang="en-US" b="1" dirty="0"/>
              <a:t> (!)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err="1"/>
              <a:t>Dipakai</a:t>
            </a:r>
            <a:r>
              <a:rPr lang="en-US" b="1" dirty="0"/>
              <a:t> </a:t>
            </a:r>
            <a:r>
              <a:rPr lang="en-US" dirty="0" err="1"/>
              <a:t>sesudah</a:t>
            </a:r>
            <a:r>
              <a:rPr lang="en-US" dirty="0"/>
              <a:t> </a:t>
            </a:r>
            <a:r>
              <a:rPr lang="en-US" dirty="0" err="1"/>
              <a:t>ungkapan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pernyataan</a:t>
            </a:r>
            <a:r>
              <a:rPr lang="en-US" dirty="0"/>
              <a:t> yang </a:t>
            </a:r>
            <a:r>
              <a:rPr lang="en-US" dirty="0" err="1"/>
              <a:t>berupa</a:t>
            </a:r>
            <a:r>
              <a:rPr lang="en-US" dirty="0"/>
              <a:t> </a:t>
            </a:r>
            <a:r>
              <a:rPr lang="en-US" dirty="0" err="1"/>
              <a:t>seruan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perintah</a:t>
            </a:r>
            <a:r>
              <a:rPr lang="en-US" dirty="0"/>
              <a:t>, yang </a:t>
            </a:r>
            <a:r>
              <a:rPr lang="en-US" dirty="0" err="1"/>
              <a:t>menggambarkan</a:t>
            </a:r>
            <a:r>
              <a:rPr lang="en-US" dirty="0"/>
              <a:t> </a:t>
            </a:r>
            <a:r>
              <a:rPr lang="en-US" dirty="0" err="1"/>
              <a:t>kesungguhan</a:t>
            </a:r>
            <a:r>
              <a:rPr lang="en-US" dirty="0"/>
              <a:t>, </a:t>
            </a:r>
            <a:r>
              <a:rPr lang="en-US" dirty="0" err="1"/>
              <a:t>ketidakpercayaan</a:t>
            </a:r>
            <a:r>
              <a:rPr lang="en-US" dirty="0"/>
              <a:t>, </a:t>
            </a:r>
            <a:r>
              <a:rPr lang="en-US" dirty="0" err="1"/>
              <a:t>ataupun</a:t>
            </a:r>
            <a:r>
              <a:rPr lang="en-US" dirty="0"/>
              <a:t> rasa </a:t>
            </a:r>
            <a:r>
              <a:rPr lang="en-US" dirty="0" err="1"/>
              <a:t>emosi</a:t>
            </a:r>
            <a:r>
              <a:rPr lang="en-US" dirty="0"/>
              <a:t> yang </a:t>
            </a:r>
            <a:r>
              <a:rPr lang="en-US" dirty="0" err="1"/>
              <a:t>kuat</a:t>
            </a:r>
            <a:r>
              <a:rPr lang="en-US" dirty="0"/>
              <a:t>. </a:t>
            </a:r>
            <a:r>
              <a:rPr lang="en-US" b="1" dirty="0" err="1"/>
              <a:t>Pemakaian</a:t>
            </a:r>
            <a:r>
              <a:rPr lang="en-US" b="1" dirty="0"/>
              <a:t> </a:t>
            </a:r>
            <a:r>
              <a:rPr lang="en-US" b="1" dirty="0" err="1"/>
              <a:t>cukup</a:t>
            </a:r>
            <a:r>
              <a:rPr lang="en-US" b="1" dirty="0"/>
              <a:t> </a:t>
            </a:r>
            <a:r>
              <a:rPr lang="en-US" b="1" dirty="0" err="1"/>
              <a:t>sekali</a:t>
            </a:r>
            <a:r>
              <a:rPr lang="en-US" dirty="0"/>
              <a:t>.</a:t>
            </a:r>
          </a:p>
          <a:p>
            <a:r>
              <a:rPr lang="en-US" dirty="0" err="1"/>
              <a:t>Contoh</a:t>
            </a:r>
            <a:r>
              <a:rPr lang="en-US" dirty="0"/>
              <a:t>: </a:t>
            </a:r>
            <a:r>
              <a:rPr lang="en-US" dirty="0" err="1"/>
              <a:t>Alangkah</a:t>
            </a:r>
            <a:r>
              <a:rPr lang="en-US" dirty="0"/>
              <a:t> </a:t>
            </a:r>
            <a:r>
              <a:rPr lang="en-US" dirty="0" err="1"/>
              <a:t>mengerikan</a:t>
            </a:r>
            <a:r>
              <a:rPr lang="en-US" dirty="0"/>
              <a:t> </a:t>
            </a:r>
            <a:r>
              <a:rPr lang="en-US" dirty="0" err="1"/>
              <a:t>peristiwa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!; </a:t>
            </a:r>
            <a:r>
              <a:rPr lang="en-US" dirty="0" err="1"/>
              <a:t>Kerjakan</a:t>
            </a:r>
            <a:r>
              <a:rPr lang="en-US" dirty="0"/>
              <a:t> </a:t>
            </a:r>
            <a:r>
              <a:rPr lang="en-US" dirty="0" err="1"/>
              <a:t>naskah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sekarang</a:t>
            </a:r>
            <a:r>
              <a:rPr lang="en-US" dirty="0"/>
              <a:t> juga!; </a:t>
            </a:r>
            <a:r>
              <a:rPr lang="en-US" dirty="0" err="1"/>
              <a:t>Betapa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!; Merdeka!</a:t>
            </a:r>
          </a:p>
        </p:txBody>
      </p:sp>
    </p:spTree>
    <p:extLst>
      <p:ext uri="{BB962C8B-B14F-4D97-AF65-F5344CB8AC3E}">
        <p14:creationId xmlns:p14="http://schemas.microsoft.com/office/powerpoint/2010/main" val="357698273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Tanda</a:t>
            </a:r>
            <a:r>
              <a:rPr lang="en-US" b="1" dirty="0"/>
              <a:t> </a:t>
            </a:r>
            <a:r>
              <a:rPr lang="en-US" b="1" dirty="0" err="1"/>
              <a:t>Petik</a:t>
            </a:r>
            <a:r>
              <a:rPr lang="en-US" b="1" dirty="0"/>
              <a:t> (“…”)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Mengapit</a:t>
            </a:r>
            <a:r>
              <a:rPr lang="en-US" dirty="0"/>
              <a:t> </a:t>
            </a:r>
            <a:r>
              <a:rPr lang="en-US" dirty="0" err="1"/>
              <a:t>kutipan</a:t>
            </a:r>
            <a:r>
              <a:rPr lang="en-US" dirty="0"/>
              <a:t> </a:t>
            </a:r>
            <a:r>
              <a:rPr lang="en-US" dirty="0" err="1"/>
              <a:t>langsung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pembicaraan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naskah</a:t>
            </a:r>
            <a:r>
              <a:rPr lang="en-US" dirty="0"/>
              <a:t>.</a:t>
            </a:r>
          </a:p>
          <a:p>
            <a:r>
              <a:rPr lang="en-US" dirty="0" err="1"/>
              <a:t>Contoh</a:t>
            </a:r>
            <a:r>
              <a:rPr lang="en-US" dirty="0"/>
              <a:t>: Guru A </a:t>
            </a:r>
            <a:r>
              <a:rPr lang="en-US" dirty="0" err="1"/>
              <a:t>menjelaskan</a:t>
            </a:r>
            <a:r>
              <a:rPr lang="en-US" dirty="0"/>
              <a:t>, </a:t>
            </a:r>
            <a:r>
              <a:rPr lang="en-US" dirty="0" err="1"/>
              <a:t>Pasal</a:t>
            </a:r>
            <a:r>
              <a:rPr lang="en-US" dirty="0"/>
              <a:t> 36 UUD 1945 </a:t>
            </a:r>
            <a:r>
              <a:rPr lang="en-US" dirty="0" err="1"/>
              <a:t>berbunyi</a:t>
            </a:r>
            <a:r>
              <a:rPr lang="en-US" dirty="0"/>
              <a:t>, “Bahasa </a:t>
            </a:r>
            <a:r>
              <a:rPr lang="en-US" dirty="0" err="1"/>
              <a:t>negara</a:t>
            </a:r>
            <a:r>
              <a:rPr lang="en-US" dirty="0"/>
              <a:t> </a:t>
            </a:r>
            <a:r>
              <a:rPr lang="en-US" dirty="0" err="1"/>
              <a:t>ialah</a:t>
            </a:r>
            <a:r>
              <a:rPr lang="en-US" dirty="0"/>
              <a:t> </a:t>
            </a:r>
            <a:r>
              <a:rPr lang="en-US" dirty="0" err="1"/>
              <a:t>bahasa</a:t>
            </a:r>
            <a:r>
              <a:rPr lang="en-US" dirty="0"/>
              <a:t> </a:t>
            </a:r>
            <a:r>
              <a:rPr lang="en-US" b="1" dirty="0"/>
              <a:t>Indonesia.”</a:t>
            </a:r>
            <a:endParaRPr lang="en-US" dirty="0"/>
          </a:p>
          <a:p>
            <a:r>
              <a:rPr lang="en-US" dirty="0" err="1"/>
              <a:t>Tanda</a:t>
            </a:r>
            <a:r>
              <a:rPr lang="en-US" dirty="0"/>
              <a:t> </a:t>
            </a:r>
            <a:r>
              <a:rPr lang="en-US" dirty="0" err="1"/>
              <a:t>petik</a:t>
            </a:r>
            <a:r>
              <a:rPr lang="en-US" dirty="0"/>
              <a:t> </a:t>
            </a:r>
            <a:r>
              <a:rPr lang="en-US" dirty="0" err="1"/>
              <a:t>mengapit</a:t>
            </a:r>
            <a:r>
              <a:rPr lang="en-US" dirty="0"/>
              <a:t> </a:t>
            </a:r>
            <a:r>
              <a:rPr lang="en-US" dirty="0" err="1"/>
              <a:t>bab</a:t>
            </a:r>
            <a:r>
              <a:rPr lang="en-US" dirty="0"/>
              <a:t> </a:t>
            </a:r>
            <a:r>
              <a:rPr lang="en-US" dirty="0" err="1"/>
              <a:t>buku</a:t>
            </a:r>
            <a:r>
              <a:rPr lang="en-US" dirty="0"/>
              <a:t>, </a:t>
            </a:r>
            <a:r>
              <a:rPr lang="en-US" dirty="0" err="1"/>
              <a:t>tema</a:t>
            </a:r>
            <a:r>
              <a:rPr lang="en-US" dirty="0"/>
              <a:t> seminar, </a:t>
            </a:r>
            <a:r>
              <a:rPr lang="en-US" dirty="0" err="1"/>
              <a:t>atau</a:t>
            </a:r>
            <a:r>
              <a:rPr lang="en-US" dirty="0"/>
              <a:t> forum </a:t>
            </a:r>
            <a:r>
              <a:rPr lang="en-US" dirty="0" err="1"/>
              <a:t>diskusi</a:t>
            </a:r>
            <a:r>
              <a:rPr lang="en-US" dirty="0"/>
              <a:t>. </a:t>
            </a:r>
          </a:p>
          <a:p>
            <a:r>
              <a:rPr lang="en-US" dirty="0" err="1"/>
              <a:t>Contoh</a:t>
            </a:r>
            <a:r>
              <a:rPr lang="en-US" dirty="0"/>
              <a:t>:  </a:t>
            </a:r>
            <a:r>
              <a:rPr lang="en-US" dirty="0" err="1"/>
              <a:t>Tema</a:t>
            </a:r>
            <a:r>
              <a:rPr lang="en-US" dirty="0"/>
              <a:t> Natal PGI KWI 2021, “</a:t>
            </a:r>
            <a:r>
              <a:rPr lang="en-US" dirty="0" err="1"/>
              <a:t>Tunjukkan</a:t>
            </a:r>
            <a:r>
              <a:rPr lang="en-US" dirty="0"/>
              <a:t> </a:t>
            </a:r>
            <a:r>
              <a:rPr lang="en-US" dirty="0" err="1"/>
              <a:t>Kasih</a:t>
            </a:r>
            <a:r>
              <a:rPr lang="en-US" dirty="0"/>
              <a:t> 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dirty="0" err="1"/>
              <a:t>Aksi</a:t>
            </a:r>
            <a:r>
              <a:rPr lang="en-US" dirty="0"/>
              <a:t> </a:t>
            </a:r>
            <a:r>
              <a:rPr lang="en-US" b="1" dirty="0" err="1"/>
              <a:t>Nyata</a:t>
            </a:r>
            <a:r>
              <a:rPr lang="en-US" b="1" dirty="0"/>
              <a:t>”.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894582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Kata </a:t>
            </a:r>
            <a:r>
              <a:rPr lang="en-US" b="1" dirty="0" err="1"/>
              <a:t>Depan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/>
              <a:t>Kata </a:t>
            </a:r>
            <a:r>
              <a:rPr lang="en-US" dirty="0" err="1"/>
              <a:t>depan</a:t>
            </a:r>
            <a:r>
              <a:rPr lang="en-US" dirty="0"/>
              <a:t> </a:t>
            </a:r>
            <a:r>
              <a:rPr lang="en-US" b="1" dirty="0"/>
              <a:t>di, </a:t>
            </a:r>
            <a:r>
              <a:rPr lang="en-US" b="1" dirty="0" err="1"/>
              <a:t>ke</a:t>
            </a:r>
            <a:r>
              <a:rPr lang="en-US" b="1" dirty="0"/>
              <a:t>,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b="1" dirty="0" err="1"/>
              <a:t>dari</a:t>
            </a:r>
            <a:r>
              <a:rPr lang="en-US" dirty="0"/>
              <a:t>, </a:t>
            </a:r>
            <a:r>
              <a:rPr lang="en-US" dirty="0" err="1"/>
              <a:t>ditulis</a:t>
            </a:r>
            <a:r>
              <a:rPr lang="en-US" dirty="0"/>
              <a:t> </a:t>
            </a:r>
            <a:r>
              <a:rPr lang="en-US" dirty="0" err="1"/>
              <a:t>terpisah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kata yang </a:t>
            </a:r>
            <a:r>
              <a:rPr lang="en-US" dirty="0" err="1"/>
              <a:t>mengikutinya</a:t>
            </a:r>
            <a:r>
              <a:rPr lang="en-US" dirty="0"/>
              <a:t>, </a:t>
            </a:r>
            <a:r>
              <a:rPr lang="en-US" dirty="0" err="1"/>
              <a:t>kecuali</a:t>
            </a:r>
            <a:r>
              <a:rPr lang="en-US" dirty="0"/>
              <a:t> di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gabungan</a:t>
            </a:r>
            <a:r>
              <a:rPr lang="en-US" dirty="0"/>
              <a:t> kata yang </a:t>
            </a:r>
            <a:r>
              <a:rPr lang="en-US" dirty="0" err="1"/>
              <a:t>sudah</a:t>
            </a:r>
            <a:r>
              <a:rPr lang="en-US" dirty="0"/>
              <a:t> </a:t>
            </a:r>
            <a:r>
              <a:rPr lang="en-US" dirty="0" err="1"/>
              <a:t>lazim</a:t>
            </a:r>
            <a:r>
              <a:rPr lang="en-US" dirty="0"/>
              <a:t> </a:t>
            </a:r>
            <a:r>
              <a:rPr lang="en-US" dirty="0" err="1"/>
              <a:t>dianggap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kata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b="1" dirty="0" err="1"/>
              <a:t>kepada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b="1" dirty="0" err="1"/>
              <a:t>daripada</a:t>
            </a:r>
            <a:r>
              <a:rPr lang="en-US" dirty="0"/>
              <a:t>. </a:t>
            </a:r>
            <a:r>
              <a:rPr lang="en-US" b="1" dirty="0"/>
              <a:t>(</a:t>
            </a:r>
            <a:r>
              <a:rPr lang="en-US" b="1" dirty="0" err="1"/>
              <a:t>Ini</a:t>
            </a:r>
            <a:r>
              <a:rPr lang="en-US" b="1" dirty="0"/>
              <a:t> </a:t>
            </a:r>
            <a:r>
              <a:rPr lang="en-US" b="1" dirty="0" err="1"/>
              <a:t>sekaligus</a:t>
            </a:r>
            <a:r>
              <a:rPr lang="en-US" b="1" dirty="0"/>
              <a:t> </a:t>
            </a:r>
            <a:r>
              <a:rPr lang="en-US" b="1" dirty="0" err="1"/>
              <a:t>penjelasan</a:t>
            </a:r>
            <a:r>
              <a:rPr lang="en-US" b="1" dirty="0"/>
              <a:t> </a:t>
            </a:r>
            <a:r>
              <a:rPr lang="en-US" b="1" dirty="0" err="1"/>
              <a:t>pertanyaan</a:t>
            </a:r>
            <a:r>
              <a:rPr lang="en-US" b="1" dirty="0"/>
              <a:t> </a:t>
            </a:r>
            <a:r>
              <a:rPr lang="en-US" b="1" dirty="0" err="1"/>
              <a:t>bagaimana</a:t>
            </a:r>
            <a:r>
              <a:rPr lang="en-US" b="1" dirty="0"/>
              <a:t> </a:t>
            </a:r>
            <a:r>
              <a:rPr lang="en-US" b="1" dirty="0" err="1"/>
              <a:t>menuliskan</a:t>
            </a:r>
            <a:r>
              <a:rPr lang="en-US" b="1" dirty="0"/>
              <a:t> </a:t>
            </a:r>
            <a:r>
              <a:rPr lang="en-US" b="1" dirty="0" err="1"/>
              <a:t>keterangan</a:t>
            </a:r>
            <a:r>
              <a:rPr lang="en-US" b="1" dirty="0"/>
              <a:t> </a:t>
            </a:r>
            <a:r>
              <a:rPr lang="en-US" b="1" dirty="0" err="1"/>
              <a:t>tempat</a:t>
            </a:r>
            <a:r>
              <a:rPr lang="en-US" b="1" dirty="0"/>
              <a:t>).</a:t>
            </a:r>
            <a:r>
              <a:rPr lang="en-US" dirty="0"/>
              <a:t>  </a:t>
            </a:r>
          </a:p>
          <a:p>
            <a:r>
              <a:rPr lang="en-US" dirty="0" err="1"/>
              <a:t>Contoh</a:t>
            </a:r>
            <a:r>
              <a:rPr lang="en-US" dirty="0"/>
              <a:t>:</a:t>
            </a:r>
          </a:p>
          <a:p>
            <a:r>
              <a:rPr lang="en-US" b="1" dirty="0"/>
              <a:t>Di</a:t>
            </a:r>
            <a:r>
              <a:rPr lang="en-US" dirty="0"/>
              <a:t> mana </a:t>
            </a:r>
            <a:r>
              <a:rPr lang="en-US" dirty="0" err="1"/>
              <a:t>konser</a:t>
            </a:r>
            <a:r>
              <a:rPr lang="en-US" dirty="0"/>
              <a:t> Coldplay </a:t>
            </a:r>
            <a:r>
              <a:rPr lang="en-US" dirty="0" err="1"/>
              <a:t>diadakan</a:t>
            </a:r>
            <a:r>
              <a:rPr lang="en-US" dirty="0"/>
              <a:t>?</a:t>
            </a:r>
          </a:p>
          <a:p>
            <a:r>
              <a:rPr lang="en-US" dirty="0" err="1"/>
              <a:t>Ia</a:t>
            </a:r>
            <a:r>
              <a:rPr lang="en-US" dirty="0"/>
              <a:t> </a:t>
            </a:r>
            <a:r>
              <a:rPr lang="en-US" dirty="0" err="1"/>
              <a:t>ikut</a:t>
            </a:r>
            <a:r>
              <a:rPr lang="en-US" dirty="0"/>
              <a:t> </a:t>
            </a:r>
            <a:r>
              <a:rPr lang="en-US" dirty="0" err="1"/>
              <a:t>terjun</a:t>
            </a:r>
            <a:r>
              <a:rPr lang="en-US" dirty="0"/>
              <a:t> </a:t>
            </a:r>
            <a:r>
              <a:rPr lang="en-US" b="1" dirty="0" err="1"/>
              <a:t>ke</a:t>
            </a:r>
            <a:r>
              <a:rPr lang="en-US" dirty="0"/>
              <a:t> </a:t>
            </a:r>
            <a:r>
              <a:rPr lang="en-US" dirty="0" err="1"/>
              <a:t>tengah</a:t>
            </a:r>
            <a:r>
              <a:rPr lang="en-US" dirty="0"/>
              <a:t> </a:t>
            </a:r>
            <a:r>
              <a:rPr lang="en-US" dirty="0" err="1"/>
              <a:t>kancah</a:t>
            </a:r>
            <a:r>
              <a:rPr lang="en-US" dirty="0"/>
              <a:t> </a:t>
            </a:r>
            <a:r>
              <a:rPr lang="en-US" dirty="0" err="1"/>
              <a:t>perjuangan</a:t>
            </a:r>
            <a:r>
              <a:rPr lang="en-US" dirty="0"/>
              <a:t>.</a:t>
            </a:r>
          </a:p>
          <a:p>
            <a:r>
              <a:rPr lang="en-US" dirty="0" err="1"/>
              <a:t>Ia</a:t>
            </a:r>
            <a:r>
              <a:rPr lang="en-US" dirty="0"/>
              <a:t> </a:t>
            </a:r>
            <a:r>
              <a:rPr lang="en-US" dirty="0" err="1"/>
              <a:t>datang</a:t>
            </a:r>
            <a:r>
              <a:rPr lang="en-US" dirty="0"/>
              <a:t> </a:t>
            </a:r>
            <a:r>
              <a:rPr lang="en-US" b="1" dirty="0" err="1"/>
              <a:t>dari</a:t>
            </a:r>
            <a:r>
              <a:rPr lang="en-US" dirty="0"/>
              <a:t> Surabaya </a:t>
            </a:r>
            <a:r>
              <a:rPr lang="en-US" dirty="0" err="1"/>
              <a:t>kemarin</a:t>
            </a:r>
            <a:r>
              <a:rPr lang="en-US" dirty="0"/>
              <a:t>.</a:t>
            </a:r>
          </a:p>
          <a:p>
            <a:r>
              <a:rPr lang="en-US" dirty="0"/>
              <a:t>Kami </a:t>
            </a:r>
            <a:r>
              <a:rPr lang="en-US" dirty="0" err="1"/>
              <a:t>percaya</a:t>
            </a:r>
            <a:r>
              <a:rPr lang="en-US" dirty="0"/>
              <a:t> </a:t>
            </a:r>
            <a:r>
              <a:rPr lang="en-US" dirty="0" err="1"/>
              <a:t>sepenuhnya</a:t>
            </a:r>
            <a:r>
              <a:rPr lang="en-US" dirty="0"/>
              <a:t> </a:t>
            </a:r>
            <a:r>
              <a:rPr lang="en-US" b="1" dirty="0" err="1"/>
              <a:t>kepada</a:t>
            </a:r>
            <a:r>
              <a:rPr lang="en-US" dirty="0"/>
              <a:t> Rio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penanggung</a:t>
            </a:r>
            <a:r>
              <a:rPr lang="en-US" dirty="0"/>
              <a:t> </a:t>
            </a:r>
            <a:r>
              <a:rPr lang="en-US" dirty="0" err="1"/>
              <a:t>jawab</a:t>
            </a:r>
            <a:r>
              <a:rPr lang="en-US" dirty="0"/>
              <a:t> acara.</a:t>
            </a:r>
          </a:p>
          <a:p>
            <a:r>
              <a:rPr lang="en-US" dirty="0"/>
              <a:t>Amin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tua</a:t>
            </a:r>
            <a:r>
              <a:rPr lang="en-US" dirty="0"/>
              <a:t> </a:t>
            </a:r>
            <a:r>
              <a:rPr lang="en-US" b="1" dirty="0" err="1"/>
              <a:t>daripada</a:t>
            </a:r>
            <a:r>
              <a:rPr lang="en-US" dirty="0"/>
              <a:t> </a:t>
            </a:r>
            <a:r>
              <a:rPr lang="en-US" dirty="0" err="1"/>
              <a:t>Amat</a:t>
            </a:r>
            <a:r>
              <a:rPr lang="en-US" dirty="0"/>
              <a:t>.</a:t>
            </a:r>
          </a:p>
          <a:p>
            <a:r>
              <a:rPr lang="en-US" dirty="0" err="1"/>
              <a:t>Ia</a:t>
            </a:r>
            <a:r>
              <a:rPr lang="en-US" dirty="0"/>
              <a:t> </a:t>
            </a:r>
            <a:r>
              <a:rPr lang="en-US" dirty="0" err="1"/>
              <a:t>masuk</a:t>
            </a:r>
            <a:r>
              <a:rPr lang="en-US" dirty="0"/>
              <a:t>, </a:t>
            </a:r>
            <a:r>
              <a:rPr lang="en-US" dirty="0" err="1"/>
              <a:t>lalu</a:t>
            </a:r>
            <a:r>
              <a:rPr lang="en-US" dirty="0"/>
              <a:t> </a:t>
            </a:r>
            <a:r>
              <a:rPr lang="en-US" b="1" dirty="0" err="1"/>
              <a:t>keluar</a:t>
            </a:r>
            <a:r>
              <a:rPr lang="en-US" dirty="0"/>
              <a:t> </a:t>
            </a:r>
            <a:r>
              <a:rPr lang="en-US" dirty="0" err="1"/>
              <a:t>lagi</a:t>
            </a:r>
            <a:r>
              <a:rPr lang="en-US" dirty="0"/>
              <a:t>.</a:t>
            </a:r>
          </a:p>
          <a:p>
            <a:r>
              <a:rPr lang="en-US" dirty="0" err="1"/>
              <a:t>Bawa</a:t>
            </a:r>
            <a:r>
              <a:rPr lang="en-US" dirty="0"/>
              <a:t> </a:t>
            </a:r>
            <a:r>
              <a:rPr lang="en-US" b="1" dirty="0" err="1"/>
              <a:t>kemari</a:t>
            </a:r>
            <a:r>
              <a:rPr lang="en-US" dirty="0"/>
              <a:t> roti </a:t>
            </a:r>
            <a:r>
              <a:rPr lang="en-US" dirty="0" err="1"/>
              <a:t>itu</a:t>
            </a:r>
            <a:r>
              <a:rPr lang="en-US" dirty="0"/>
              <a:t>.</a:t>
            </a:r>
          </a:p>
          <a:p>
            <a:r>
              <a:rPr lang="en-US" b="1" dirty="0" err="1"/>
              <a:t>Hindari</a:t>
            </a:r>
            <a:r>
              <a:rPr lang="en-US" b="1" dirty="0"/>
              <a:t> </a:t>
            </a:r>
            <a:r>
              <a:rPr lang="en-US" b="1" dirty="0" err="1"/>
              <a:t>pemakaian</a:t>
            </a:r>
            <a:r>
              <a:rPr lang="en-US" b="1" dirty="0"/>
              <a:t> kata di mana, yang mana, </a:t>
            </a:r>
            <a:r>
              <a:rPr lang="en-US" b="1" dirty="0" err="1"/>
              <a:t>sebagai</a:t>
            </a:r>
            <a:r>
              <a:rPr lang="en-US" b="1" dirty="0"/>
              <a:t> kata </a:t>
            </a:r>
            <a:r>
              <a:rPr lang="en-US" b="1" dirty="0" err="1"/>
              <a:t>sambung</a:t>
            </a:r>
            <a:r>
              <a:rPr lang="en-US" b="1" dirty="0"/>
              <a:t>. </a:t>
            </a:r>
            <a:r>
              <a:rPr lang="en-US" dirty="0" err="1"/>
              <a:t>Contoh</a:t>
            </a:r>
            <a:r>
              <a:rPr lang="en-US" dirty="0"/>
              <a:t>:  </a:t>
            </a:r>
          </a:p>
          <a:p>
            <a:r>
              <a:rPr lang="en-US" dirty="0" err="1"/>
              <a:t>Ia</a:t>
            </a:r>
            <a:r>
              <a:rPr lang="en-US" dirty="0"/>
              <a:t> </a:t>
            </a:r>
            <a:r>
              <a:rPr lang="en-US" dirty="0" err="1"/>
              <a:t>pergi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Desa</a:t>
            </a:r>
            <a:r>
              <a:rPr lang="en-US" dirty="0"/>
              <a:t> A, </a:t>
            </a:r>
            <a:r>
              <a:rPr lang="en-US" dirty="0" err="1"/>
              <a:t>Kecamatan</a:t>
            </a:r>
            <a:r>
              <a:rPr lang="en-US" dirty="0"/>
              <a:t> B, </a:t>
            </a:r>
            <a:r>
              <a:rPr lang="en-US" dirty="0" err="1"/>
              <a:t>Kabupaten</a:t>
            </a:r>
            <a:r>
              <a:rPr lang="en-US" dirty="0"/>
              <a:t> C, di mana orang </a:t>
            </a:r>
            <a:r>
              <a:rPr lang="en-US" dirty="0" err="1"/>
              <a:t>tuanya</a:t>
            </a:r>
            <a:r>
              <a:rPr lang="en-US" dirty="0"/>
              <a:t> </a:t>
            </a:r>
            <a:r>
              <a:rPr lang="en-US" dirty="0" err="1"/>
              <a:t>tinggal</a:t>
            </a:r>
            <a:r>
              <a:rPr lang="en-US" dirty="0"/>
              <a:t>.</a:t>
            </a:r>
          </a:p>
          <a:p>
            <a:r>
              <a:rPr lang="en-US" dirty="0" err="1"/>
              <a:t>Ia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memilih</a:t>
            </a:r>
            <a:r>
              <a:rPr lang="en-US" dirty="0"/>
              <a:t> </a:t>
            </a:r>
            <a:r>
              <a:rPr lang="en-US" dirty="0" err="1"/>
              <a:t>apel</a:t>
            </a:r>
            <a:r>
              <a:rPr lang="en-US" dirty="0"/>
              <a:t> </a:t>
            </a:r>
            <a:r>
              <a:rPr lang="en-US" dirty="0" err="1"/>
              <a:t>daripada</a:t>
            </a:r>
            <a:r>
              <a:rPr lang="en-US" dirty="0"/>
              <a:t> </a:t>
            </a:r>
            <a:r>
              <a:rPr lang="en-US" dirty="0" err="1"/>
              <a:t>jeruk</a:t>
            </a:r>
            <a:r>
              <a:rPr lang="en-US" dirty="0"/>
              <a:t>, yang mana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kesukaannya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124506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Partikel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/>
              <a:t>Partikel</a:t>
            </a:r>
            <a:r>
              <a:rPr lang="en-US" dirty="0"/>
              <a:t> </a:t>
            </a:r>
            <a:r>
              <a:rPr lang="en-US" b="1" dirty="0"/>
              <a:t>–</a:t>
            </a:r>
            <a:r>
              <a:rPr lang="en-US" b="1" dirty="0" err="1"/>
              <a:t>lah</a:t>
            </a:r>
            <a:r>
              <a:rPr lang="en-US" b="1" dirty="0"/>
              <a:t>, -</a:t>
            </a:r>
            <a:r>
              <a:rPr lang="en-US" b="1" dirty="0" err="1"/>
              <a:t>kah</a:t>
            </a:r>
            <a:r>
              <a:rPr lang="en-US" dirty="0"/>
              <a:t>, </a:t>
            </a:r>
            <a:r>
              <a:rPr lang="en-US" dirty="0" err="1"/>
              <a:t>ditulis</a:t>
            </a:r>
            <a:r>
              <a:rPr lang="en-US" dirty="0"/>
              <a:t> </a:t>
            </a:r>
            <a:r>
              <a:rPr lang="en-US" dirty="0" err="1"/>
              <a:t>serangkai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kata yang </a:t>
            </a:r>
            <a:r>
              <a:rPr lang="en-US" dirty="0" err="1"/>
              <a:t>mendahuluinya</a:t>
            </a:r>
            <a:r>
              <a:rPr lang="en-US" dirty="0"/>
              <a:t>. </a:t>
            </a:r>
          </a:p>
          <a:p>
            <a:r>
              <a:rPr lang="en-US" dirty="0" err="1"/>
              <a:t>Contoh</a:t>
            </a:r>
            <a:r>
              <a:rPr lang="en-US" dirty="0"/>
              <a:t>: </a:t>
            </a:r>
            <a:r>
              <a:rPr lang="en-US" dirty="0" err="1"/>
              <a:t>Pergunakan</a:t>
            </a:r>
            <a:r>
              <a:rPr lang="en-US" b="1" dirty="0" err="1"/>
              <a:t>lah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 </a:t>
            </a:r>
            <a:r>
              <a:rPr lang="en-US" dirty="0" err="1"/>
              <a:t>sebaik-baiknya</a:t>
            </a:r>
            <a:r>
              <a:rPr lang="en-US" dirty="0"/>
              <a:t>; </a:t>
            </a:r>
            <a:r>
              <a:rPr lang="en-US" dirty="0" err="1"/>
              <a:t>Siapa</a:t>
            </a:r>
            <a:r>
              <a:rPr lang="en-US" b="1" dirty="0" err="1"/>
              <a:t>kah</a:t>
            </a:r>
            <a:r>
              <a:rPr lang="en-US" dirty="0"/>
              <a:t> </a:t>
            </a:r>
            <a:r>
              <a:rPr lang="en-US" dirty="0" err="1"/>
              <a:t>gerangan</a:t>
            </a:r>
            <a:r>
              <a:rPr lang="en-US" dirty="0"/>
              <a:t> </a:t>
            </a:r>
            <a:r>
              <a:rPr lang="en-US" dirty="0" err="1"/>
              <a:t>dia</a:t>
            </a:r>
            <a:r>
              <a:rPr lang="en-US" dirty="0"/>
              <a:t>? </a:t>
            </a:r>
          </a:p>
          <a:p>
            <a:r>
              <a:rPr lang="en-US" dirty="0" err="1"/>
              <a:t>Partikel</a:t>
            </a:r>
            <a:r>
              <a:rPr lang="en-US" dirty="0"/>
              <a:t> </a:t>
            </a:r>
            <a:r>
              <a:rPr lang="en-US" b="1" dirty="0"/>
              <a:t>pun</a:t>
            </a:r>
            <a:r>
              <a:rPr lang="en-US" dirty="0"/>
              <a:t> </a:t>
            </a:r>
            <a:r>
              <a:rPr lang="en-US" dirty="0" err="1"/>
              <a:t>ditulis</a:t>
            </a:r>
            <a:r>
              <a:rPr lang="en-US" dirty="0"/>
              <a:t> </a:t>
            </a:r>
            <a:r>
              <a:rPr lang="en-US" dirty="0" err="1"/>
              <a:t>terpisah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kata yang </a:t>
            </a:r>
            <a:r>
              <a:rPr lang="en-US" dirty="0" err="1"/>
              <a:t>mendahuluinya</a:t>
            </a:r>
            <a:r>
              <a:rPr lang="en-US" dirty="0"/>
              <a:t>. </a:t>
            </a:r>
          </a:p>
          <a:p>
            <a:r>
              <a:rPr lang="en-US" dirty="0" err="1"/>
              <a:t>Contoh</a:t>
            </a:r>
            <a:r>
              <a:rPr lang="en-US" dirty="0"/>
              <a:t>: </a:t>
            </a:r>
            <a:r>
              <a:rPr lang="en-US" dirty="0" err="1"/>
              <a:t>Jangankan</a:t>
            </a:r>
            <a:r>
              <a:rPr lang="en-US" dirty="0"/>
              <a:t> </a:t>
            </a:r>
            <a:r>
              <a:rPr lang="en-US" dirty="0" err="1"/>
              <a:t>dua</a:t>
            </a:r>
            <a:r>
              <a:rPr lang="en-US" dirty="0"/>
              <a:t> kali, </a:t>
            </a:r>
            <a:r>
              <a:rPr lang="en-US" dirty="0" err="1"/>
              <a:t>satu</a:t>
            </a:r>
            <a:r>
              <a:rPr lang="en-US" dirty="0"/>
              <a:t> kali </a:t>
            </a:r>
            <a:r>
              <a:rPr lang="en-US" b="1" dirty="0"/>
              <a:t>pun</a:t>
            </a:r>
            <a:r>
              <a:rPr lang="en-US" dirty="0"/>
              <a:t> </a:t>
            </a:r>
            <a:r>
              <a:rPr lang="en-US" dirty="0" err="1"/>
              <a:t>kamu</a:t>
            </a:r>
            <a:r>
              <a:rPr lang="en-US" dirty="0"/>
              <a:t> </a:t>
            </a:r>
            <a:r>
              <a:rPr lang="en-US" dirty="0" err="1"/>
              <a:t>belum</a:t>
            </a:r>
            <a:r>
              <a:rPr lang="en-US" dirty="0"/>
              <a:t> </a:t>
            </a:r>
            <a:r>
              <a:rPr lang="en-US" dirty="0" err="1"/>
              <a:t>pernah</a:t>
            </a:r>
            <a:r>
              <a:rPr lang="en-US" dirty="0"/>
              <a:t> </a:t>
            </a:r>
            <a:r>
              <a:rPr lang="en-US" dirty="0" err="1"/>
              <a:t>menginjakkan</a:t>
            </a:r>
            <a:r>
              <a:rPr lang="en-US" dirty="0"/>
              <a:t> kaki di </a:t>
            </a:r>
            <a:r>
              <a:rPr lang="en-US" dirty="0" err="1"/>
              <a:t>rumahku</a:t>
            </a:r>
            <a:r>
              <a:rPr lang="en-US" dirty="0"/>
              <a:t>.</a:t>
            </a:r>
          </a:p>
          <a:p>
            <a:r>
              <a:rPr lang="en-US" b="1" dirty="0" err="1"/>
              <a:t>Namun</a:t>
            </a:r>
            <a:r>
              <a:rPr lang="en-US" b="1" dirty="0"/>
              <a:t>, </a:t>
            </a:r>
            <a:r>
              <a:rPr lang="en-US" b="1" dirty="0" err="1"/>
              <a:t>kelompok</a:t>
            </a:r>
            <a:r>
              <a:rPr lang="en-US" b="1" dirty="0"/>
              <a:t> yang </a:t>
            </a:r>
            <a:r>
              <a:rPr lang="en-US" b="1" dirty="0" err="1"/>
              <a:t>lazim</a:t>
            </a:r>
            <a:r>
              <a:rPr lang="en-US" b="1" dirty="0"/>
              <a:t> </a:t>
            </a:r>
            <a:r>
              <a:rPr lang="en-US" b="1" dirty="0" err="1"/>
              <a:t>dianggap</a:t>
            </a:r>
            <a:r>
              <a:rPr lang="en-US" b="1" dirty="0"/>
              <a:t> </a:t>
            </a:r>
            <a:r>
              <a:rPr lang="en-US" b="1" dirty="0" err="1"/>
              <a:t>padu</a:t>
            </a:r>
            <a:r>
              <a:rPr lang="en-US" b="1" dirty="0"/>
              <a:t>, </a:t>
            </a:r>
            <a:r>
              <a:rPr lang="en-US" b="1" dirty="0" err="1"/>
              <a:t>ditulis</a:t>
            </a:r>
            <a:r>
              <a:rPr lang="en-US" b="1" dirty="0"/>
              <a:t> </a:t>
            </a:r>
            <a:r>
              <a:rPr lang="en-US" b="1" dirty="0" err="1"/>
              <a:t>serangkai</a:t>
            </a:r>
            <a:r>
              <a:rPr lang="en-US" b="1" dirty="0"/>
              <a:t>. </a:t>
            </a:r>
            <a:r>
              <a:rPr lang="en-US" b="1" dirty="0" err="1"/>
              <a:t>Contoh</a:t>
            </a:r>
            <a:r>
              <a:rPr lang="en-US" b="1" dirty="0"/>
              <a:t>: </a:t>
            </a:r>
            <a:r>
              <a:rPr lang="en-US" b="1" dirty="0" err="1"/>
              <a:t>adapun</a:t>
            </a:r>
            <a:r>
              <a:rPr lang="en-US" b="1" dirty="0"/>
              <a:t>, </a:t>
            </a:r>
            <a:r>
              <a:rPr lang="en-US" b="1" dirty="0" err="1"/>
              <a:t>ataupun</a:t>
            </a:r>
            <a:r>
              <a:rPr lang="en-US" b="1" dirty="0"/>
              <a:t>, </a:t>
            </a:r>
            <a:r>
              <a:rPr lang="en-US" b="1" dirty="0" err="1"/>
              <a:t>bagaimanapun</a:t>
            </a:r>
            <a:r>
              <a:rPr lang="en-US" b="1" dirty="0"/>
              <a:t>, </a:t>
            </a:r>
            <a:r>
              <a:rPr lang="en-US" b="1" dirty="0" err="1"/>
              <a:t>biarpun</a:t>
            </a:r>
            <a:r>
              <a:rPr lang="en-US" b="1" dirty="0"/>
              <a:t>, </a:t>
            </a:r>
            <a:r>
              <a:rPr lang="en-US" b="1" dirty="0" err="1"/>
              <a:t>kalaupun</a:t>
            </a:r>
            <a:r>
              <a:rPr lang="en-US" b="1" dirty="0"/>
              <a:t>, </a:t>
            </a:r>
            <a:r>
              <a:rPr lang="en-US" b="1" dirty="0" err="1"/>
              <a:t>maupun</a:t>
            </a:r>
            <a:r>
              <a:rPr lang="en-US" b="1" dirty="0"/>
              <a:t>, </a:t>
            </a:r>
            <a:r>
              <a:rPr lang="en-US" b="1" dirty="0" err="1"/>
              <a:t>meskipun</a:t>
            </a:r>
            <a:r>
              <a:rPr lang="en-US" b="1" dirty="0"/>
              <a:t>, </a:t>
            </a:r>
            <a:r>
              <a:rPr lang="en-US" b="1" dirty="0" err="1"/>
              <a:t>sekalipun</a:t>
            </a:r>
            <a:r>
              <a:rPr lang="en-US" b="1" dirty="0"/>
              <a:t>,  </a:t>
            </a:r>
            <a:r>
              <a:rPr lang="en-US" b="1" dirty="0" err="1"/>
              <a:t>walaupun</a:t>
            </a:r>
            <a:r>
              <a:rPr lang="en-US" b="1" dirty="0"/>
              <a:t>.</a:t>
            </a:r>
            <a:endParaRPr lang="en-US" dirty="0"/>
          </a:p>
          <a:p>
            <a:r>
              <a:rPr lang="en-US" dirty="0" err="1"/>
              <a:t>Partikel</a:t>
            </a:r>
            <a:r>
              <a:rPr lang="en-US" dirty="0"/>
              <a:t> </a:t>
            </a:r>
            <a:r>
              <a:rPr lang="en-US" b="1" dirty="0"/>
              <a:t>per</a:t>
            </a:r>
            <a:r>
              <a:rPr lang="en-US" dirty="0"/>
              <a:t> yang </a:t>
            </a:r>
            <a:r>
              <a:rPr lang="en-US" dirty="0" err="1"/>
              <a:t>berarti</a:t>
            </a:r>
            <a:r>
              <a:rPr lang="en-US" dirty="0"/>
              <a:t> </a:t>
            </a:r>
            <a:r>
              <a:rPr lang="en-US" dirty="0" err="1"/>
              <a:t>mulai</a:t>
            </a:r>
            <a:r>
              <a:rPr lang="en-US" dirty="0"/>
              <a:t>, demi,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tiap</a:t>
            </a:r>
            <a:r>
              <a:rPr lang="en-US" dirty="0"/>
              <a:t>, </a:t>
            </a:r>
            <a:r>
              <a:rPr lang="en-US" dirty="0" err="1"/>
              <a:t>ditulis</a:t>
            </a:r>
            <a:r>
              <a:rPr lang="en-US" dirty="0"/>
              <a:t> </a:t>
            </a:r>
            <a:r>
              <a:rPr lang="en-US" dirty="0" err="1"/>
              <a:t>terpisah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bagian</a:t>
            </a:r>
            <a:r>
              <a:rPr lang="en-US" dirty="0"/>
              <a:t> </a:t>
            </a:r>
            <a:r>
              <a:rPr lang="en-US" dirty="0" err="1"/>
              <a:t>kalimat</a:t>
            </a:r>
            <a:r>
              <a:rPr lang="en-US" dirty="0"/>
              <a:t> yang </a:t>
            </a:r>
            <a:r>
              <a:rPr lang="en-US" dirty="0" err="1"/>
              <a:t>mendahului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mengikutinya</a:t>
            </a:r>
            <a:r>
              <a:rPr lang="en-US" dirty="0"/>
              <a:t>. </a:t>
            </a:r>
            <a:r>
              <a:rPr lang="en-US" dirty="0" err="1"/>
              <a:t>Contoh</a:t>
            </a:r>
            <a:r>
              <a:rPr lang="en-US" dirty="0"/>
              <a:t>:  </a:t>
            </a:r>
            <a:r>
              <a:rPr lang="en-US" dirty="0" err="1"/>
              <a:t>Kenaikan</a:t>
            </a:r>
            <a:r>
              <a:rPr lang="en-US" dirty="0"/>
              <a:t> </a:t>
            </a:r>
            <a:r>
              <a:rPr lang="en-US" dirty="0" err="1"/>
              <a:t>tarif</a:t>
            </a:r>
            <a:r>
              <a:rPr lang="en-US" dirty="0"/>
              <a:t> PLN </a:t>
            </a:r>
            <a:r>
              <a:rPr lang="en-US" dirty="0" err="1"/>
              <a:t>diberlakukan</a:t>
            </a:r>
            <a:r>
              <a:rPr lang="en-US" dirty="0"/>
              <a:t>  </a:t>
            </a:r>
            <a:r>
              <a:rPr lang="en-US" b="1" dirty="0"/>
              <a:t>per</a:t>
            </a:r>
            <a:r>
              <a:rPr lang="en-US" dirty="0"/>
              <a:t> 1 April 2024; Murid </a:t>
            </a:r>
            <a:r>
              <a:rPr lang="en-US" dirty="0" err="1"/>
              <a:t>memasuki</a:t>
            </a:r>
            <a:r>
              <a:rPr lang="en-US" dirty="0"/>
              <a:t> </a:t>
            </a:r>
            <a:r>
              <a:rPr lang="en-US" dirty="0" err="1"/>
              <a:t>ruang</a:t>
            </a:r>
            <a:r>
              <a:rPr lang="en-US" dirty="0"/>
              <a:t> </a:t>
            </a:r>
            <a:r>
              <a:rPr lang="en-US" dirty="0" err="1"/>
              <a:t>kelas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b="1" dirty="0"/>
              <a:t>per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; </a:t>
            </a:r>
            <a:r>
              <a:rPr lang="en-US" dirty="0" err="1"/>
              <a:t>Harga</a:t>
            </a:r>
            <a:r>
              <a:rPr lang="en-US" dirty="0"/>
              <a:t> </a:t>
            </a:r>
            <a:r>
              <a:rPr lang="en-US" dirty="0" err="1"/>
              <a:t>bawang</a:t>
            </a:r>
            <a:r>
              <a:rPr lang="en-US" dirty="0"/>
              <a:t> </a:t>
            </a:r>
            <a:r>
              <a:rPr lang="en-US" dirty="0" err="1"/>
              <a:t>merah</a:t>
            </a:r>
            <a:r>
              <a:rPr lang="en-US" dirty="0"/>
              <a:t> </a:t>
            </a:r>
            <a:r>
              <a:rPr lang="en-US" dirty="0" err="1"/>
              <a:t>Rp</a:t>
            </a:r>
            <a:r>
              <a:rPr lang="en-US" dirty="0"/>
              <a:t> 20 </a:t>
            </a:r>
            <a:r>
              <a:rPr lang="en-US" dirty="0" err="1"/>
              <a:t>ribu</a:t>
            </a:r>
            <a:r>
              <a:rPr lang="en-US" dirty="0"/>
              <a:t> </a:t>
            </a:r>
            <a:r>
              <a:rPr lang="en-US" b="1" dirty="0"/>
              <a:t>per</a:t>
            </a:r>
            <a:r>
              <a:rPr lang="en-US" dirty="0"/>
              <a:t> kilogram. </a:t>
            </a:r>
          </a:p>
          <a:p>
            <a:r>
              <a:rPr lang="en-US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74315563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-</a:t>
            </a:r>
            <a:r>
              <a:rPr lang="en-US" b="1" dirty="0"/>
              <a:t>pun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err="1"/>
              <a:t>Jangankan</a:t>
            </a:r>
            <a:r>
              <a:rPr lang="en-US" dirty="0"/>
              <a:t> </a:t>
            </a:r>
            <a:r>
              <a:rPr lang="en-US" dirty="0" err="1"/>
              <a:t>dua</a:t>
            </a:r>
            <a:r>
              <a:rPr lang="en-US" dirty="0"/>
              <a:t> kali, </a:t>
            </a:r>
            <a:r>
              <a:rPr lang="en-US" dirty="0" err="1"/>
              <a:t>satu</a:t>
            </a:r>
            <a:r>
              <a:rPr lang="en-US" dirty="0"/>
              <a:t> kali pun </a:t>
            </a:r>
            <a:r>
              <a:rPr lang="en-US" dirty="0" err="1"/>
              <a:t>kamu</a:t>
            </a:r>
            <a:r>
              <a:rPr lang="en-US" dirty="0"/>
              <a:t> </a:t>
            </a:r>
            <a:r>
              <a:rPr lang="en-US" dirty="0" err="1"/>
              <a:t>belum</a:t>
            </a:r>
            <a:r>
              <a:rPr lang="en-US" dirty="0"/>
              <a:t> </a:t>
            </a:r>
            <a:r>
              <a:rPr lang="en-US" dirty="0" err="1"/>
              <a:t>pernah</a:t>
            </a:r>
            <a:r>
              <a:rPr lang="en-US" dirty="0"/>
              <a:t> </a:t>
            </a:r>
            <a:r>
              <a:rPr lang="en-US" dirty="0" err="1"/>
              <a:t>menginjakkan</a:t>
            </a:r>
            <a:r>
              <a:rPr lang="en-US" dirty="0"/>
              <a:t> kaki di </a:t>
            </a:r>
            <a:r>
              <a:rPr lang="en-US" dirty="0" err="1"/>
              <a:t>rumahku</a:t>
            </a:r>
            <a:r>
              <a:rPr lang="en-US" dirty="0"/>
              <a:t> (</a:t>
            </a:r>
            <a:r>
              <a:rPr lang="en-US" dirty="0" err="1"/>
              <a:t>sudah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).</a:t>
            </a:r>
          </a:p>
          <a:p>
            <a:r>
              <a:rPr lang="en-US" dirty="0" err="1"/>
              <a:t>Apa</a:t>
            </a:r>
            <a:r>
              <a:rPr lang="en-US" dirty="0"/>
              <a:t> pun </a:t>
            </a:r>
            <a:r>
              <a:rPr lang="en-US" dirty="0" err="1"/>
              <a:t>keberatan</a:t>
            </a:r>
            <a:r>
              <a:rPr lang="en-US" dirty="0"/>
              <a:t> orang </a:t>
            </a:r>
            <a:r>
              <a:rPr lang="en-US" dirty="0" err="1"/>
              <a:t>tuanya</a:t>
            </a:r>
            <a:r>
              <a:rPr lang="en-US" dirty="0"/>
              <a:t>, </a:t>
            </a:r>
            <a:r>
              <a:rPr lang="en-US" dirty="0" err="1"/>
              <a:t>ia</a:t>
            </a:r>
            <a:r>
              <a:rPr lang="en-US" dirty="0"/>
              <a:t> </a:t>
            </a:r>
            <a:r>
              <a:rPr lang="en-US" dirty="0" err="1"/>
              <a:t>tetap</a:t>
            </a:r>
            <a:r>
              <a:rPr lang="en-US" dirty="0"/>
              <a:t> </a:t>
            </a:r>
            <a:r>
              <a:rPr lang="en-US" dirty="0" err="1"/>
              <a:t>pergi</a:t>
            </a:r>
            <a:r>
              <a:rPr lang="en-US" dirty="0"/>
              <a:t>.</a:t>
            </a:r>
          </a:p>
          <a:p>
            <a:r>
              <a:rPr lang="en-US" dirty="0" err="1"/>
              <a:t>Jika</a:t>
            </a:r>
            <a:r>
              <a:rPr lang="en-US" dirty="0"/>
              <a:t> Monica </a:t>
            </a:r>
            <a:r>
              <a:rPr lang="en-US" dirty="0" err="1"/>
              <a:t>pergi</a:t>
            </a:r>
            <a:r>
              <a:rPr lang="en-US" dirty="0"/>
              <a:t>, </a:t>
            </a:r>
            <a:r>
              <a:rPr lang="en-US" dirty="0" err="1"/>
              <a:t>adik</a:t>
            </a:r>
            <a:r>
              <a:rPr lang="en-US" dirty="0"/>
              <a:t> pun </a:t>
            </a:r>
            <a:r>
              <a:rPr lang="en-US" dirty="0" err="1"/>
              <a:t>ingin</a:t>
            </a:r>
            <a:r>
              <a:rPr lang="en-US" dirty="0"/>
              <a:t> </a:t>
            </a:r>
            <a:r>
              <a:rPr lang="en-US" dirty="0" err="1"/>
              <a:t>pergi</a:t>
            </a:r>
            <a:endParaRPr lang="en-US" dirty="0"/>
          </a:p>
          <a:p>
            <a:r>
              <a:rPr lang="en-US" dirty="0" err="1"/>
              <a:t>Contoh</a:t>
            </a:r>
            <a:r>
              <a:rPr lang="en-US" dirty="0"/>
              <a:t> yang </a:t>
            </a:r>
            <a:r>
              <a:rPr lang="en-US" dirty="0" err="1"/>
              <a:t>dianggap</a:t>
            </a:r>
            <a:r>
              <a:rPr lang="en-US" dirty="0"/>
              <a:t> </a:t>
            </a:r>
            <a:r>
              <a:rPr lang="en-US" dirty="0" err="1"/>
              <a:t>padu</a:t>
            </a:r>
            <a:r>
              <a:rPr lang="en-US" dirty="0"/>
              <a:t>:</a:t>
            </a:r>
          </a:p>
          <a:p>
            <a:r>
              <a:rPr lang="en-US" dirty="0" err="1"/>
              <a:t>Adapun</a:t>
            </a:r>
            <a:r>
              <a:rPr lang="en-US" dirty="0"/>
              <a:t> </a:t>
            </a:r>
            <a:r>
              <a:rPr lang="en-US" dirty="0" err="1"/>
              <a:t>sebab-sebab</a:t>
            </a:r>
            <a:r>
              <a:rPr lang="en-US" dirty="0"/>
              <a:t> </a:t>
            </a:r>
            <a:r>
              <a:rPr lang="en-US" dirty="0" err="1"/>
              <a:t>kecelakaan</a:t>
            </a:r>
            <a:r>
              <a:rPr lang="en-US" dirty="0"/>
              <a:t> </a:t>
            </a:r>
            <a:r>
              <a:rPr lang="en-US" dirty="0" err="1"/>
              <a:t>belum</a:t>
            </a:r>
            <a:r>
              <a:rPr lang="en-US" dirty="0"/>
              <a:t> </a:t>
            </a:r>
            <a:r>
              <a:rPr lang="en-US" dirty="0" err="1"/>
              <a:t>diketahui</a:t>
            </a:r>
            <a:r>
              <a:rPr lang="en-US" dirty="0"/>
              <a:t>.</a:t>
            </a:r>
          </a:p>
          <a:p>
            <a:r>
              <a:rPr lang="en-US" dirty="0" err="1"/>
              <a:t>Baik</a:t>
            </a:r>
            <a:r>
              <a:rPr lang="en-US" dirty="0"/>
              <a:t> </a:t>
            </a:r>
            <a:r>
              <a:rPr lang="en-US" dirty="0" err="1"/>
              <a:t>mahasiswa</a:t>
            </a:r>
            <a:r>
              <a:rPr lang="en-US" dirty="0"/>
              <a:t> </a:t>
            </a:r>
            <a:r>
              <a:rPr lang="en-US" dirty="0" err="1"/>
              <a:t>maupun</a:t>
            </a:r>
            <a:r>
              <a:rPr lang="en-US" dirty="0"/>
              <a:t> </a:t>
            </a:r>
            <a:r>
              <a:rPr lang="en-US" dirty="0" err="1"/>
              <a:t>mahasiswi</a:t>
            </a:r>
            <a:r>
              <a:rPr lang="en-US" dirty="0"/>
              <a:t>, </a:t>
            </a:r>
            <a:r>
              <a:rPr lang="en-US" dirty="0" err="1"/>
              <a:t>ikut</a:t>
            </a:r>
            <a:r>
              <a:rPr lang="en-US" dirty="0"/>
              <a:t> </a:t>
            </a:r>
            <a:r>
              <a:rPr lang="en-US" dirty="0" err="1"/>
              <a:t>berdemonstrasi</a:t>
            </a:r>
            <a:r>
              <a:rPr lang="en-US" dirty="0"/>
              <a:t>.</a:t>
            </a:r>
          </a:p>
          <a:p>
            <a:r>
              <a:rPr lang="en-US" dirty="0" err="1"/>
              <a:t>Walaupun</a:t>
            </a:r>
            <a:r>
              <a:rPr lang="en-US" dirty="0"/>
              <a:t> </a:t>
            </a:r>
            <a:r>
              <a:rPr lang="en-US" dirty="0" err="1"/>
              <a:t>tak</a:t>
            </a:r>
            <a:r>
              <a:rPr lang="en-US" dirty="0"/>
              <a:t> </a:t>
            </a:r>
            <a:r>
              <a:rPr lang="en-US" dirty="0" err="1"/>
              <a:t>punya</a:t>
            </a:r>
            <a:r>
              <a:rPr lang="en-US" dirty="0"/>
              <a:t> </a:t>
            </a:r>
            <a:r>
              <a:rPr lang="en-US" dirty="0" err="1"/>
              <a:t>uang</a:t>
            </a:r>
            <a:r>
              <a:rPr lang="en-US" dirty="0"/>
              <a:t>, </a:t>
            </a:r>
            <a:r>
              <a:rPr lang="en-US" dirty="0" err="1"/>
              <a:t>ia</a:t>
            </a:r>
            <a:r>
              <a:rPr lang="en-US" dirty="0"/>
              <a:t> </a:t>
            </a:r>
            <a:r>
              <a:rPr lang="en-US" dirty="0" err="1"/>
              <a:t>tampak</a:t>
            </a:r>
            <a:r>
              <a:rPr lang="en-US" dirty="0"/>
              <a:t> </a:t>
            </a:r>
            <a:r>
              <a:rPr lang="en-US" dirty="0" err="1"/>
              <a:t>bergembira</a:t>
            </a:r>
            <a:r>
              <a:rPr lang="en-US" dirty="0"/>
              <a:t>.</a:t>
            </a:r>
          </a:p>
          <a:p>
            <a:r>
              <a:rPr lang="en-US" dirty="0" err="1"/>
              <a:t>Meskipun</a:t>
            </a:r>
            <a:r>
              <a:rPr lang="en-US" dirty="0"/>
              <a:t> </a:t>
            </a:r>
            <a:r>
              <a:rPr lang="en-US" dirty="0" err="1"/>
              <a:t>sadar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kesalahannya</a:t>
            </a:r>
            <a:r>
              <a:rPr lang="en-US" dirty="0"/>
              <a:t>, </a:t>
            </a:r>
            <a:r>
              <a:rPr lang="en-US" dirty="0" err="1"/>
              <a:t>ia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jera</a:t>
            </a:r>
            <a:r>
              <a:rPr lang="en-US" dirty="0"/>
              <a:t> </a:t>
            </a:r>
            <a:r>
              <a:rPr lang="en-US" dirty="0" err="1"/>
              <a:t>mengulang</a:t>
            </a:r>
            <a:r>
              <a:rPr lang="en-US" dirty="0"/>
              <a:t> </a:t>
            </a:r>
            <a:r>
              <a:rPr lang="en-US" dirty="0" err="1"/>
              <a:t>perbuatannya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8967404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Angka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>
            <a:normAutofit fontScale="55000" lnSpcReduction="20000"/>
          </a:bodyPr>
          <a:lstStyle/>
          <a:p>
            <a:r>
              <a:rPr lang="en-US" dirty="0" err="1"/>
              <a:t>Angka</a:t>
            </a:r>
            <a:r>
              <a:rPr lang="en-US" dirty="0"/>
              <a:t> </a:t>
            </a:r>
            <a:r>
              <a:rPr lang="en-US" dirty="0" err="1"/>
              <a:t>dipakai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menyatakan</a:t>
            </a:r>
            <a:r>
              <a:rPr lang="en-US" dirty="0"/>
              <a:t> </a:t>
            </a:r>
            <a:r>
              <a:rPr lang="en-US" dirty="0" err="1"/>
              <a:t>lambang</a:t>
            </a:r>
            <a:r>
              <a:rPr lang="en-US" dirty="0"/>
              <a:t> </a:t>
            </a:r>
            <a:r>
              <a:rPr lang="en-US" dirty="0" err="1"/>
              <a:t>bilangan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nomor</a:t>
            </a:r>
            <a:r>
              <a:rPr lang="en-US" dirty="0"/>
              <a:t>. </a:t>
            </a:r>
          </a:p>
          <a:p>
            <a:r>
              <a:rPr lang="en-US" dirty="0" err="1"/>
              <a:t>Angka</a:t>
            </a:r>
            <a:r>
              <a:rPr lang="en-US" dirty="0"/>
              <a:t> Arab (Arabic Numeral) 0, 1, 2, 3, 15, 33,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sebagainya</a:t>
            </a:r>
            <a:r>
              <a:rPr lang="en-US" dirty="0"/>
              <a:t>,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menyatakan</a:t>
            </a:r>
            <a:r>
              <a:rPr lang="en-US" dirty="0"/>
              <a:t>: (</a:t>
            </a:r>
            <a:r>
              <a:rPr lang="en-US" dirty="0" err="1"/>
              <a:t>i</a:t>
            </a:r>
            <a:r>
              <a:rPr lang="en-US" dirty="0"/>
              <a:t>) </a:t>
            </a:r>
            <a:r>
              <a:rPr lang="en-US" dirty="0" err="1"/>
              <a:t>ukuran</a:t>
            </a:r>
            <a:r>
              <a:rPr lang="en-US" dirty="0"/>
              <a:t> </a:t>
            </a:r>
            <a:r>
              <a:rPr lang="en-US" dirty="0" err="1"/>
              <a:t>panjang</a:t>
            </a:r>
            <a:r>
              <a:rPr lang="en-US" dirty="0"/>
              <a:t>, </a:t>
            </a:r>
            <a:r>
              <a:rPr lang="en-US" dirty="0" err="1"/>
              <a:t>berat</a:t>
            </a:r>
            <a:r>
              <a:rPr lang="en-US" dirty="0"/>
              <a:t>, </a:t>
            </a:r>
            <a:r>
              <a:rPr lang="en-US" dirty="0" err="1"/>
              <a:t>luas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isi</a:t>
            </a:r>
            <a:r>
              <a:rPr lang="en-US" dirty="0"/>
              <a:t>; (ii) </a:t>
            </a:r>
            <a:r>
              <a:rPr lang="en-US" dirty="0" err="1"/>
              <a:t>satuan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; (iii) </a:t>
            </a:r>
            <a:r>
              <a:rPr lang="en-US" dirty="0" err="1"/>
              <a:t>nilai</a:t>
            </a:r>
            <a:r>
              <a:rPr lang="en-US" dirty="0"/>
              <a:t> </a:t>
            </a:r>
            <a:r>
              <a:rPr lang="en-US" dirty="0" err="1"/>
              <a:t>uang</a:t>
            </a:r>
            <a:r>
              <a:rPr lang="en-US" dirty="0"/>
              <a:t>; (iv) </a:t>
            </a:r>
            <a:r>
              <a:rPr lang="en-US" dirty="0" err="1"/>
              <a:t>kuantitas</a:t>
            </a:r>
            <a:r>
              <a:rPr lang="en-US" dirty="0"/>
              <a:t>. </a:t>
            </a:r>
          </a:p>
          <a:p>
            <a:r>
              <a:rPr lang="en-US" dirty="0"/>
              <a:t>Media </a:t>
            </a:r>
            <a:r>
              <a:rPr lang="en-US" dirty="0" err="1"/>
              <a:t>arus</a:t>
            </a:r>
            <a:r>
              <a:rPr lang="en-US" dirty="0"/>
              <a:t> </a:t>
            </a:r>
            <a:r>
              <a:rPr lang="en-US" dirty="0" err="1"/>
              <a:t>utama</a:t>
            </a:r>
            <a:r>
              <a:rPr lang="en-US" dirty="0"/>
              <a:t>, </a:t>
            </a:r>
            <a:r>
              <a:rPr lang="en-US" dirty="0" err="1"/>
              <a:t>baik</a:t>
            </a:r>
            <a:r>
              <a:rPr lang="en-US" dirty="0"/>
              <a:t> </a:t>
            </a:r>
            <a:r>
              <a:rPr lang="en-US" dirty="0" err="1"/>
              <a:t>koran</a:t>
            </a:r>
            <a:r>
              <a:rPr lang="en-US" dirty="0"/>
              <a:t>, </a:t>
            </a:r>
            <a:r>
              <a:rPr lang="en-US" dirty="0" err="1"/>
              <a:t>majalah</a:t>
            </a:r>
            <a:r>
              <a:rPr lang="en-US" dirty="0"/>
              <a:t>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buku</a:t>
            </a:r>
            <a:r>
              <a:rPr lang="en-US" dirty="0"/>
              <a:t>, </a:t>
            </a:r>
            <a:r>
              <a:rPr lang="en-US" dirty="0" err="1"/>
              <a:t>biasanya</a:t>
            </a:r>
            <a:r>
              <a:rPr lang="en-US" dirty="0"/>
              <a:t> </a:t>
            </a:r>
            <a:r>
              <a:rPr lang="en-US" dirty="0" err="1"/>
              <a:t>menuliskan</a:t>
            </a:r>
            <a:r>
              <a:rPr lang="en-US" dirty="0"/>
              <a:t> </a:t>
            </a:r>
            <a:r>
              <a:rPr lang="en-US" dirty="0" err="1"/>
              <a:t>angka</a:t>
            </a:r>
            <a:r>
              <a:rPr lang="en-US" dirty="0"/>
              <a:t> 1 </a:t>
            </a:r>
            <a:r>
              <a:rPr lang="en-US" dirty="0" err="1"/>
              <a:t>sampai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10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huruf</a:t>
            </a:r>
            <a:r>
              <a:rPr lang="en-US" dirty="0"/>
              <a:t>: </a:t>
            </a:r>
            <a:r>
              <a:rPr lang="en-US" dirty="0" err="1"/>
              <a:t>satu</a:t>
            </a:r>
            <a:r>
              <a:rPr lang="en-US" dirty="0"/>
              <a:t>, </a:t>
            </a:r>
            <a:r>
              <a:rPr lang="en-US" dirty="0" err="1"/>
              <a:t>dua</a:t>
            </a:r>
            <a:r>
              <a:rPr lang="en-US" dirty="0"/>
              <a:t>, </a:t>
            </a:r>
            <a:r>
              <a:rPr lang="en-US" dirty="0" err="1"/>
              <a:t>tiga</a:t>
            </a:r>
            <a:r>
              <a:rPr lang="en-US" dirty="0"/>
              <a:t>, </a:t>
            </a:r>
            <a:r>
              <a:rPr lang="en-US" dirty="0" err="1"/>
              <a:t>sepuluh</a:t>
            </a:r>
            <a:r>
              <a:rPr lang="en-US" dirty="0"/>
              <a:t>. Di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sepuluh</a:t>
            </a:r>
            <a:r>
              <a:rPr lang="en-US" dirty="0"/>
              <a:t> </a:t>
            </a:r>
            <a:r>
              <a:rPr lang="en-US" dirty="0" err="1"/>
              <a:t>dituliskan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angka</a:t>
            </a:r>
            <a:r>
              <a:rPr lang="en-US" dirty="0"/>
              <a:t>: 11, 12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seterusnya</a:t>
            </a:r>
            <a:r>
              <a:rPr lang="en-US" dirty="0"/>
              <a:t>.</a:t>
            </a:r>
          </a:p>
          <a:p>
            <a:r>
              <a:rPr lang="en-US" dirty="0" err="1"/>
              <a:t>Angka</a:t>
            </a:r>
            <a:r>
              <a:rPr lang="en-US" dirty="0"/>
              <a:t> </a:t>
            </a:r>
            <a:r>
              <a:rPr lang="en-US" dirty="0" err="1"/>
              <a:t>Romawi</a:t>
            </a:r>
            <a:r>
              <a:rPr lang="en-US" dirty="0"/>
              <a:t>: I, II, IV, X. </a:t>
            </a:r>
          </a:p>
          <a:p>
            <a:r>
              <a:rPr lang="en-US" dirty="0" err="1"/>
              <a:t>Contoh</a:t>
            </a:r>
            <a:r>
              <a:rPr lang="en-US" dirty="0"/>
              <a:t> </a:t>
            </a:r>
            <a:r>
              <a:rPr lang="en-US" dirty="0" err="1"/>
              <a:t>penulisan</a:t>
            </a:r>
            <a:r>
              <a:rPr lang="en-US" dirty="0"/>
              <a:t>: </a:t>
            </a:r>
            <a:r>
              <a:rPr lang="en-US" b="1" dirty="0" err="1"/>
              <a:t>Simposium</a:t>
            </a:r>
            <a:r>
              <a:rPr lang="en-US" b="1" dirty="0"/>
              <a:t> II, Abad XXI </a:t>
            </a:r>
            <a:r>
              <a:rPr lang="en-US" dirty="0" err="1"/>
              <a:t>tanpa</a:t>
            </a:r>
            <a:r>
              <a:rPr lang="en-US" dirty="0"/>
              <a:t> </a:t>
            </a:r>
            <a:r>
              <a:rPr lang="en-US" dirty="0" err="1"/>
              <a:t>awalan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-.</a:t>
            </a:r>
          </a:p>
          <a:p>
            <a:r>
              <a:rPr lang="en-US" dirty="0" err="1"/>
              <a:t>Penulisan</a:t>
            </a:r>
            <a:r>
              <a:rPr lang="en-US" dirty="0"/>
              <a:t> </a:t>
            </a:r>
            <a:r>
              <a:rPr lang="en-US" dirty="0" err="1"/>
              <a:t>angka</a:t>
            </a:r>
            <a:r>
              <a:rPr lang="en-US" dirty="0"/>
              <a:t> </a:t>
            </a:r>
            <a:r>
              <a:rPr lang="en-US" dirty="0" err="1"/>
              <a:t>bilangan</a:t>
            </a:r>
            <a:r>
              <a:rPr lang="en-US" dirty="0"/>
              <a:t> </a:t>
            </a:r>
            <a:r>
              <a:rPr lang="en-US" dirty="0" err="1"/>
              <a:t>utuh</a:t>
            </a:r>
            <a:r>
              <a:rPr lang="en-US" dirty="0"/>
              <a:t> </a:t>
            </a:r>
            <a:r>
              <a:rPr lang="en-US" dirty="0" err="1"/>
              <a:t>besar</a:t>
            </a:r>
            <a:r>
              <a:rPr lang="en-US" dirty="0"/>
              <a:t>. </a:t>
            </a:r>
            <a:r>
              <a:rPr lang="en-US" dirty="0" err="1"/>
              <a:t>Contoh</a:t>
            </a:r>
            <a:r>
              <a:rPr lang="en-US" dirty="0"/>
              <a:t>: </a:t>
            </a:r>
            <a:r>
              <a:rPr lang="en-US" dirty="0" err="1"/>
              <a:t>Pinjaman</a:t>
            </a:r>
            <a:r>
              <a:rPr lang="en-US" dirty="0"/>
              <a:t> </a:t>
            </a:r>
            <a:r>
              <a:rPr lang="en-US" dirty="0" err="1"/>
              <a:t>Rp</a:t>
            </a:r>
            <a:r>
              <a:rPr lang="en-US" dirty="0"/>
              <a:t> 250 </a:t>
            </a:r>
            <a:r>
              <a:rPr lang="en-US" dirty="0" err="1"/>
              <a:t>juta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bank; </a:t>
            </a:r>
            <a:r>
              <a:rPr lang="en-US" dirty="0" err="1"/>
              <a:t>Penduduk</a:t>
            </a:r>
            <a:r>
              <a:rPr lang="en-US" dirty="0"/>
              <a:t> Indonesia </a:t>
            </a:r>
            <a:r>
              <a:rPr lang="en-US" dirty="0" err="1"/>
              <a:t>berjumlah</a:t>
            </a:r>
            <a:r>
              <a:rPr lang="en-US" dirty="0"/>
              <a:t> 280 </a:t>
            </a:r>
            <a:r>
              <a:rPr lang="en-US" dirty="0" err="1"/>
              <a:t>juta</a:t>
            </a:r>
            <a:r>
              <a:rPr lang="en-US" dirty="0"/>
              <a:t> </a:t>
            </a:r>
            <a:r>
              <a:rPr lang="en-US" dirty="0" err="1"/>
              <a:t>jiwa</a:t>
            </a:r>
            <a:r>
              <a:rPr lang="en-US" dirty="0"/>
              <a:t> </a:t>
            </a:r>
            <a:r>
              <a:rPr lang="en-US" dirty="0" err="1"/>
              <a:t>menurut</a:t>
            </a:r>
            <a:r>
              <a:rPr lang="en-US" dirty="0"/>
              <a:t> </a:t>
            </a:r>
            <a:r>
              <a:rPr lang="en-US" dirty="0" err="1"/>
              <a:t>Badan</a:t>
            </a:r>
            <a:r>
              <a:rPr lang="en-US" dirty="0"/>
              <a:t> </a:t>
            </a:r>
            <a:r>
              <a:rPr lang="en-US" dirty="0" err="1"/>
              <a:t>Pusat</a:t>
            </a:r>
            <a:r>
              <a:rPr lang="en-US" dirty="0"/>
              <a:t> </a:t>
            </a:r>
            <a:r>
              <a:rPr lang="en-US" dirty="0" err="1"/>
              <a:t>Statistik</a:t>
            </a:r>
            <a:r>
              <a:rPr lang="en-US" dirty="0"/>
              <a:t>.</a:t>
            </a:r>
          </a:p>
          <a:p>
            <a:r>
              <a:rPr lang="en-US" dirty="0" err="1"/>
              <a:t>Penulisan</a:t>
            </a:r>
            <a:r>
              <a:rPr lang="en-US" dirty="0"/>
              <a:t> </a:t>
            </a:r>
            <a:r>
              <a:rPr lang="en-US" dirty="0" err="1"/>
              <a:t>lambang</a:t>
            </a:r>
            <a:r>
              <a:rPr lang="en-US" dirty="0"/>
              <a:t> </a:t>
            </a:r>
            <a:r>
              <a:rPr lang="en-US" dirty="0" err="1"/>
              <a:t>bilangan</a:t>
            </a:r>
            <a:r>
              <a:rPr lang="en-US" dirty="0"/>
              <a:t> </a:t>
            </a:r>
            <a:r>
              <a:rPr lang="en-US" dirty="0" err="1"/>
              <a:t>pecahan</a:t>
            </a:r>
            <a:r>
              <a:rPr lang="en-US" dirty="0"/>
              <a:t>. </a:t>
            </a:r>
            <a:r>
              <a:rPr lang="en-US" dirty="0" err="1"/>
              <a:t>Contoh</a:t>
            </a:r>
            <a:r>
              <a:rPr lang="en-US" dirty="0"/>
              <a:t>: </a:t>
            </a:r>
            <a:r>
              <a:rPr lang="en-US" dirty="0" err="1"/>
              <a:t>setengah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½; </a:t>
            </a:r>
            <a:r>
              <a:rPr lang="en-US" dirty="0" err="1"/>
              <a:t>seperseratus</a:t>
            </a:r>
            <a:r>
              <a:rPr lang="en-US" dirty="0"/>
              <a:t> untuk1/100,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persen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1%.</a:t>
            </a:r>
          </a:p>
          <a:p>
            <a:r>
              <a:rPr lang="en-US" dirty="0" err="1"/>
              <a:t>Penulisan</a:t>
            </a:r>
            <a:r>
              <a:rPr lang="en-US" dirty="0"/>
              <a:t> </a:t>
            </a:r>
            <a:r>
              <a:rPr lang="en-US" dirty="0" err="1"/>
              <a:t>angka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mata</a:t>
            </a:r>
            <a:r>
              <a:rPr lang="en-US" dirty="0"/>
              <a:t> </a:t>
            </a:r>
            <a:r>
              <a:rPr lang="en-US" dirty="0" err="1"/>
              <a:t>uang</a:t>
            </a:r>
            <a:r>
              <a:rPr lang="en-US" dirty="0"/>
              <a:t> </a:t>
            </a:r>
            <a:r>
              <a:rPr lang="en-US" dirty="0" err="1"/>
              <a:t>asing</a:t>
            </a:r>
            <a:r>
              <a:rPr lang="en-US" dirty="0"/>
              <a:t> </a:t>
            </a:r>
            <a:r>
              <a:rPr lang="en-US" dirty="0" err="1"/>
              <a:t>ditetapkan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ejaan</a:t>
            </a:r>
            <a:r>
              <a:rPr lang="en-US" dirty="0"/>
              <a:t> </a:t>
            </a:r>
            <a:r>
              <a:rPr lang="en-US" dirty="0" err="1"/>
              <a:t>langsung</a:t>
            </a:r>
            <a:r>
              <a:rPr lang="en-US" dirty="0"/>
              <a:t>,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menghindari</a:t>
            </a:r>
            <a:r>
              <a:rPr lang="en-US" dirty="0"/>
              <a:t> </a:t>
            </a:r>
            <a:r>
              <a:rPr lang="en-US" dirty="0" err="1"/>
              <a:t>penggunaan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penulisan</a:t>
            </a:r>
            <a:r>
              <a:rPr lang="en-US" dirty="0"/>
              <a:t> </a:t>
            </a:r>
            <a:r>
              <a:rPr lang="en-US" dirty="0" err="1"/>
              <a:t>bagi</a:t>
            </a:r>
            <a:r>
              <a:rPr lang="en-US" dirty="0"/>
              <a:t> </a:t>
            </a:r>
            <a:r>
              <a:rPr lang="en-US" dirty="0" err="1"/>
              <a:t>mata</a:t>
            </a:r>
            <a:r>
              <a:rPr lang="en-US" dirty="0"/>
              <a:t> </a:t>
            </a:r>
            <a:r>
              <a:rPr lang="en-US" dirty="0" err="1"/>
              <a:t>uang</a:t>
            </a:r>
            <a:r>
              <a:rPr lang="en-US" dirty="0"/>
              <a:t> yang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dituliskan</a:t>
            </a:r>
            <a:r>
              <a:rPr lang="en-US" dirty="0"/>
              <a:t> </a:t>
            </a:r>
            <a:r>
              <a:rPr lang="en-US" dirty="0" err="1"/>
              <a:t>lambangnya</a:t>
            </a:r>
            <a:r>
              <a:rPr lang="en-US" dirty="0"/>
              <a:t>. </a:t>
            </a:r>
            <a:r>
              <a:rPr lang="en-US" dirty="0" err="1"/>
              <a:t>Contoh</a:t>
            </a:r>
            <a:r>
              <a:rPr lang="en-US" dirty="0"/>
              <a:t>: 1 </a:t>
            </a:r>
            <a:r>
              <a:rPr lang="en-US" dirty="0" err="1"/>
              <a:t>juta</a:t>
            </a:r>
            <a:r>
              <a:rPr lang="en-US" dirty="0"/>
              <a:t> yen; 1 </a:t>
            </a:r>
            <a:r>
              <a:rPr lang="en-US" dirty="0" err="1"/>
              <a:t>miliar</a:t>
            </a:r>
            <a:r>
              <a:rPr lang="en-US" dirty="0"/>
              <a:t> mark </a:t>
            </a:r>
            <a:r>
              <a:rPr lang="en-US" dirty="0" err="1"/>
              <a:t>Jerman</a:t>
            </a:r>
            <a:r>
              <a:rPr lang="en-US" dirty="0"/>
              <a:t>; 500 </a:t>
            </a:r>
            <a:r>
              <a:rPr lang="en-US" dirty="0" err="1"/>
              <a:t>dolar</a:t>
            </a:r>
            <a:r>
              <a:rPr lang="en-US" dirty="0"/>
              <a:t> AS.</a:t>
            </a:r>
          </a:p>
          <a:p>
            <a:r>
              <a:rPr lang="en-US" dirty="0" err="1"/>
              <a:t>Penulisan</a:t>
            </a:r>
            <a:r>
              <a:rPr lang="en-US" dirty="0"/>
              <a:t> </a:t>
            </a:r>
            <a:r>
              <a:rPr lang="en-US" dirty="0" err="1"/>
              <a:t>usia</a:t>
            </a:r>
            <a:r>
              <a:rPr lang="en-US" dirty="0"/>
              <a:t>, </a:t>
            </a:r>
            <a:r>
              <a:rPr lang="en-US" dirty="0" err="1"/>
              <a:t>mengikuti</a:t>
            </a:r>
            <a:r>
              <a:rPr lang="en-US" dirty="0"/>
              <a:t> </a:t>
            </a:r>
            <a:r>
              <a:rPr lang="en-US" dirty="0" err="1"/>
              <a:t>angka</a:t>
            </a:r>
            <a:r>
              <a:rPr lang="en-US" dirty="0"/>
              <a:t> Arab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usia</a:t>
            </a:r>
            <a:r>
              <a:rPr lang="en-US" dirty="0"/>
              <a:t> di </a:t>
            </a:r>
            <a:r>
              <a:rPr lang="en-US" dirty="0" err="1"/>
              <a:t>atas</a:t>
            </a:r>
            <a:r>
              <a:rPr lang="en-US" dirty="0"/>
              <a:t> 1 </a:t>
            </a:r>
            <a:r>
              <a:rPr lang="en-US" dirty="0" err="1"/>
              <a:t>tahun</a:t>
            </a:r>
            <a:r>
              <a:rPr lang="en-US" dirty="0"/>
              <a:t>. </a:t>
            </a:r>
            <a:r>
              <a:rPr lang="en-US" dirty="0" err="1"/>
              <a:t>Contoh</a:t>
            </a:r>
            <a:r>
              <a:rPr lang="en-US" dirty="0"/>
              <a:t>: Pak Amir </a:t>
            </a:r>
            <a:r>
              <a:rPr lang="en-US" dirty="0" err="1"/>
              <a:t>berusia</a:t>
            </a:r>
            <a:r>
              <a:rPr lang="en-US" dirty="0"/>
              <a:t> 45 </a:t>
            </a:r>
            <a:r>
              <a:rPr lang="en-US" dirty="0" err="1"/>
              <a:t>tahun</a:t>
            </a:r>
            <a:r>
              <a:rPr lang="en-US" dirty="0"/>
              <a:t>.</a:t>
            </a:r>
          </a:p>
          <a:p>
            <a:r>
              <a:rPr lang="en-US" dirty="0" err="1"/>
              <a:t>Angka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menomori</a:t>
            </a:r>
            <a:r>
              <a:rPr lang="en-US" dirty="0"/>
              <a:t> </a:t>
            </a:r>
            <a:r>
              <a:rPr lang="en-US" dirty="0" err="1"/>
              <a:t>bagian</a:t>
            </a:r>
            <a:r>
              <a:rPr lang="en-US" dirty="0"/>
              <a:t> </a:t>
            </a:r>
            <a:r>
              <a:rPr lang="en-US" dirty="0" err="1"/>
              <a:t>karangan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ayat</a:t>
            </a:r>
            <a:r>
              <a:rPr lang="en-US" dirty="0"/>
              <a:t> </a:t>
            </a:r>
            <a:r>
              <a:rPr lang="en-US" dirty="0" err="1"/>
              <a:t>kitab</a:t>
            </a:r>
            <a:r>
              <a:rPr lang="en-US" dirty="0"/>
              <a:t> </a:t>
            </a:r>
            <a:r>
              <a:rPr lang="en-US" dirty="0" err="1"/>
              <a:t>suci</a:t>
            </a:r>
            <a:r>
              <a:rPr lang="en-US" dirty="0"/>
              <a:t>. </a:t>
            </a:r>
            <a:r>
              <a:rPr lang="en-US" b="1" dirty="0" err="1"/>
              <a:t>Contoh</a:t>
            </a:r>
            <a:r>
              <a:rPr lang="en-US" b="1" dirty="0"/>
              <a:t>: </a:t>
            </a:r>
            <a:r>
              <a:rPr lang="en-US" b="1" dirty="0" err="1"/>
              <a:t>Pasal</a:t>
            </a:r>
            <a:r>
              <a:rPr lang="en-US" b="1" dirty="0"/>
              <a:t> 36 UUD 1945; </a:t>
            </a:r>
            <a:r>
              <a:rPr lang="en-US" b="1" dirty="0" err="1"/>
              <a:t>Matius</a:t>
            </a:r>
            <a:r>
              <a:rPr lang="en-US" b="1" dirty="0"/>
              <a:t> 6 </a:t>
            </a:r>
            <a:r>
              <a:rPr lang="en-US" b="1" dirty="0" err="1"/>
              <a:t>ayat</a:t>
            </a:r>
            <a:r>
              <a:rPr lang="en-US" b="1" dirty="0"/>
              <a:t> 31; 2 </a:t>
            </a:r>
            <a:r>
              <a:rPr lang="en-US" b="1" dirty="0" err="1"/>
              <a:t>Timotius</a:t>
            </a:r>
            <a:r>
              <a:rPr lang="en-US" b="1" dirty="0"/>
              <a:t> 3 </a:t>
            </a:r>
            <a:r>
              <a:rPr lang="en-US" b="1" dirty="0" err="1"/>
              <a:t>ayat</a:t>
            </a:r>
            <a:r>
              <a:rPr lang="en-US" b="1" dirty="0"/>
              <a:t> 16; </a:t>
            </a:r>
            <a:r>
              <a:rPr lang="en-US" b="1" dirty="0" err="1"/>
              <a:t>Kejadian</a:t>
            </a:r>
            <a:r>
              <a:rPr lang="en-US" b="1" dirty="0"/>
              <a:t> 1 </a:t>
            </a:r>
            <a:r>
              <a:rPr lang="en-US" b="1" dirty="0" err="1"/>
              <a:t>ayat</a:t>
            </a:r>
            <a:r>
              <a:rPr lang="en-US" b="1" dirty="0"/>
              <a:t> 27. </a:t>
            </a:r>
            <a:r>
              <a:rPr lang="en-US" dirty="0"/>
              <a:t>  </a:t>
            </a:r>
          </a:p>
          <a:p>
            <a:r>
              <a:rPr lang="en-US" b="1" dirty="0" err="1"/>
              <a:t>Catatan</a:t>
            </a:r>
            <a:r>
              <a:rPr lang="en-US" b="1" dirty="0"/>
              <a:t>: </a:t>
            </a:r>
            <a:r>
              <a:rPr lang="en-US" b="1" dirty="0" err="1"/>
              <a:t>Kecuali</a:t>
            </a:r>
            <a:r>
              <a:rPr lang="en-US" b="1" dirty="0"/>
              <a:t> </a:t>
            </a:r>
            <a:r>
              <a:rPr lang="en-US" b="1" dirty="0" err="1"/>
              <a:t>Redaksi</a:t>
            </a:r>
            <a:r>
              <a:rPr lang="en-US" b="1" dirty="0"/>
              <a:t> </a:t>
            </a:r>
            <a:r>
              <a:rPr lang="en-US" b="1" dirty="0" err="1"/>
              <a:t>memutuskan</a:t>
            </a:r>
            <a:r>
              <a:rPr lang="en-US" b="1" dirty="0"/>
              <a:t> </a:t>
            </a:r>
            <a:r>
              <a:rPr lang="en-US" b="1" dirty="0" err="1"/>
              <a:t>membuat</a:t>
            </a:r>
            <a:r>
              <a:rPr lang="en-US" b="1" dirty="0"/>
              <a:t> </a:t>
            </a:r>
            <a:r>
              <a:rPr lang="en-US" b="1" dirty="0" err="1"/>
              <a:t>kesepakatan</a:t>
            </a:r>
            <a:r>
              <a:rPr lang="en-US" b="1" dirty="0"/>
              <a:t> </a:t>
            </a:r>
            <a:r>
              <a:rPr lang="en-US" b="1" dirty="0" err="1"/>
              <a:t>sendiri</a:t>
            </a:r>
            <a:r>
              <a:rPr lang="en-US" b="1" dirty="0"/>
              <a:t> </a:t>
            </a:r>
            <a:r>
              <a:rPr lang="en-US" b="1" dirty="0" err="1"/>
              <a:t>dalam</a:t>
            </a:r>
            <a:r>
              <a:rPr lang="en-US" b="1" dirty="0"/>
              <a:t> </a:t>
            </a:r>
            <a:r>
              <a:rPr lang="en-US" b="1" dirty="0" err="1"/>
              <a:t>menuliskan</a:t>
            </a:r>
            <a:r>
              <a:rPr lang="en-US" b="1" dirty="0"/>
              <a:t> </a:t>
            </a:r>
            <a:r>
              <a:rPr lang="en-US" b="1" dirty="0" err="1"/>
              <a:t>nama</a:t>
            </a:r>
            <a:r>
              <a:rPr lang="en-US" b="1" dirty="0"/>
              <a:t> </a:t>
            </a:r>
            <a:r>
              <a:rPr lang="en-US" b="1" dirty="0" err="1"/>
              <a:t>kitab</a:t>
            </a:r>
            <a:r>
              <a:rPr lang="en-US" b="1" dirty="0"/>
              <a:t>, </a:t>
            </a:r>
            <a:r>
              <a:rPr lang="en-US" b="1" dirty="0" err="1"/>
              <a:t>pasal</a:t>
            </a:r>
            <a:r>
              <a:rPr lang="en-US" b="1" dirty="0"/>
              <a:t>, </a:t>
            </a:r>
            <a:r>
              <a:rPr lang="en-US" b="1" dirty="0" err="1"/>
              <a:t>dan</a:t>
            </a:r>
            <a:r>
              <a:rPr lang="en-US" b="1" dirty="0"/>
              <a:t> </a:t>
            </a:r>
            <a:r>
              <a:rPr lang="en-US" b="1" dirty="0" err="1"/>
              <a:t>ayat</a:t>
            </a:r>
            <a:r>
              <a:rPr lang="en-US" b="1" dirty="0"/>
              <a:t>. </a:t>
            </a:r>
            <a:r>
              <a:rPr lang="en-US" b="1" dirty="0" err="1"/>
              <a:t>Namun</a:t>
            </a:r>
            <a:r>
              <a:rPr lang="en-US" b="1" dirty="0"/>
              <a:t>, </a:t>
            </a:r>
            <a:r>
              <a:rPr lang="en-US" b="1" dirty="0" err="1"/>
              <a:t>harus</a:t>
            </a:r>
            <a:r>
              <a:rPr lang="en-US" b="1" dirty="0"/>
              <a:t> </a:t>
            </a:r>
            <a:r>
              <a:rPr lang="en-US" b="1" dirty="0" err="1"/>
              <a:t>dijadikan</a:t>
            </a:r>
            <a:r>
              <a:rPr lang="en-US" b="1" dirty="0"/>
              <a:t> </a:t>
            </a:r>
            <a:r>
              <a:rPr lang="en-US" b="1" dirty="0" err="1"/>
              <a:t>kesepakatan</a:t>
            </a:r>
            <a:r>
              <a:rPr lang="en-US" b="1" dirty="0"/>
              <a:t> yang </a:t>
            </a:r>
            <a:r>
              <a:rPr lang="en-US" b="1" dirty="0" err="1"/>
              <a:t>mengikat</a:t>
            </a:r>
            <a:r>
              <a:rPr lang="en-US" b="1" dirty="0"/>
              <a:t>. </a:t>
            </a:r>
            <a:r>
              <a:rPr lang="en-US" b="1" dirty="0" err="1"/>
              <a:t>Penulisannya</a:t>
            </a:r>
            <a:r>
              <a:rPr lang="en-US" b="1" dirty="0"/>
              <a:t> </a:t>
            </a:r>
            <a:r>
              <a:rPr lang="en-US" b="1" dirty="0" err="1"/>
              <a:t>konsisten</a:t>
            </a:r>
            <a:r>
              <a:rPr lang="en-US" b="1" dirty="0"/>
              <a:t>.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862416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Kata yang </a:t>
            </a:r>
            <a:r>
              <a:rPr lang="en-US" b="1" dirty="0" err="1"/>
              <a:t>Luluh</a:t>
            </a:r>
            <a:r>
              <a:rPr lang="en-US" b="1" dirty="0"/>
              <a:t> </a:t>
            </a:r>
            <a:r>
              <a:rPr lang="en-US" b="1" dirty="0" err="1"/>
              <a:t>Jika</a:t>
            </a:r>
            <a:r>
              <a:rPr lang="en-US" b="1" dirty="0"/>
              <a:t> </a:t>
            </a:r>
            <a:r>
              <a:rPr lang="en-US" b="1" dirty="0" err="1"/>
              <a:t>Diberi</a:t>
            </a:r>
            <a:r>
              <a:rPr lang="en-US" b="1" dirty="0"/>
              <a:t> </a:t>
            </a:r>
            <a:r>
              <a:rPr lang="en-US" b="1" dirty="0" err="1"/>
              <a:t>Awalan</a:t>
            </a:r>
            <a:r>
              <a:rPr lang="en-US" b="1" dirty="0"/>
              <a:t> me-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Contoh</a:t>
            </a:r>
            <a:r>
              <a:rPr lang="en-US" dirty="0"/>
              <a:t>: (p) </a:t>
            </a:r>
            <a:r>
              <a:rPr lang="en-US" dirty="0" err="1"/>
              <a:t>memesona</a:t>
            </a:r>
            <a:r>
              <a:rPr lang="en-US" dirty="0"/>
              <a:t>, </a:t>
            </a:r>
            <a:r>
              <a:rPr lang="en-US" dirty="0" err="1"/>
              <a:t>memacari</a:t>
            </a:r>
            <a:r>
              <a:rPr lang="en-US" dirty="0"/>
              <a:t>, </a:t>
            </a:r>
            <a:r>
              <a:rPr lang="en-US" dirty="0" err="1"/>
              <a:t>memagari</a:t>
            </a:r>
            <a:r>
              <a:rPr lang="en-US" dirty="0"/>
              <a:t>, </a:t>
            </a:r>
            <a:r>
              <a:rPr lang="en-US" dirty="0" err="1"/>
              <a:t>memeragakan</a:t>
            </a:r>
            <a:r>
              <a:rPr lang="en-US" dirty="0"/>
              <a:t>; (s) </a:t>
            </a:r>
            <a:r>
              <a:rPr lang="en-US" dirty="0" err="1"/>
              <a:t>menyimak</a:t>
            </a:r>
            <a:r>
              <a:rPr lang="en-US" dirty="0"/>
              <a:t>, </a:t>
            </a:r>
            <a:r>
              <a:rPr lang="en-US" dirty="0" err="1"/>
              <a:t>menyapu</a:t>
            </a:r>
            <a:r>
              <a:rPr lang="en-US" dirty="0"/>
              <a:t>; (t) </a:t>
            </a:r>
            <a:r>
              <a:rPr lang="en-US" dirty="0" err="1"/>
              <a:t>menari</a:t>
            </a:r>
            <a:r>
              <a:rPr lang="en-US" dirty="0"/>
              <a:t>, </a:t>
            </a:r>
            <a:r>
              <a:rPr lang="en-US" dirty="0" err="1"/>
              <a:t>menulis</a:t>
            </a:r>
            <a:r>
              <a:rPr lang="en-US" dirty="0"/>
              <a:t>; (k) </a:t>
            </a:r>
            <a:r>
              <a:rPr lang="en-US" dirty="0" err="1"/>
              <a:t>mengader</a:t>
            </a:r>
            <a:r>
              <a:rPr lang="en-US" dirty="0"/>
              <a:t>. </a:t>
            </a:r>
          </a:p>
          <a:p>
            <a:r>
              <a:rPr lang="en-US" b="1" dirty="0" err="1"/>
              <a:t>Perhatikan</a:t>
            </a:r>
            <a:r>
              <a:rPr lang="en-US" b="1" dirty="0"/>
              <a:t>: </a:t>
            </a:r>
            <a:r>
              <a:rPr lang="en-US" dirty="0" err="1"/>
              <a:t>mempunyai</a:t>
            </a:r>
            <a:r>
              <a:rPr lang="en-US" dirty="0"/>
              <a:t> (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punya</a:t>
            </a:r>
            <a:r>
              <a:rPr lang="en-US" dirty="0"/>
              <a:t> </a:t>
            </a:r>
            <a:r>
              <a:rPr lang="en-US" dirty="0" err="1"/>
              <a:t>bukan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dasar</a:t>
            </a:r>
            <a:r>
              <a:rPr lang="en-US" dirty="0"/>
              <a:t>, </a:t>
            </a:r>
            <a:r>
              <a:rPr lang="en-US" dirty="0" err="1"/>
              <a:t>melainkan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jadian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kata </a:t>
            </a:r>
            <a:r>
              <a:rPr lang="en-US" dirty="0" err="1"/>
              <a:t>dasar</a:t>
            </a:r>
            <a:r>
              <a:rPr lang="en-US" dirty="0"/>
              <a:t> </a:t>
            </a:r>
            <a:r>
              <a:rPr lang="en-US" dirty="0" err="1"/>
              <a:t>empunya</a:t>
            </a:r>
            <a:r>
              <a:rPr lang="en-US" dirty="0"/>
              <a:t>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908376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 </a:t>
            </a:r>
            <a:r>
              <a:rPr lang="en-US" b="1" dirty="0"/>
              <a:t> </a:t>
            </a:r>
            <a:r>
              <a:rPr lang="en-US" b="1" dirty="0" err="1"/>
              <a:t>Penulisan</a:t>
            </a:r>
            <a:r>
              <a:rPr lang="en-US" b="1" dirty="0"/>
              <a:t> </a:t>
            </a:r>
            <a:r>
              <a:rPr lang="en-US" b="1" dirty="0" err="1"/>
              <a:t>Sumber</a:t>
            </a:r>
            <a:r>
              <a:rPr lang="en-US" b="1" dirty="0"/>
              <a:t>/</a:t>
            </a:r>
            <a:r>
              <a:rPr lang="en-US" b="1" dirty="0" err="1"/>
              <a:t>Referensi</a:t>
            </a:r>
            <a:r>
              <a:rPr lang="en-US" b="1" dirty="0"/>
              <a:t>/</a:t>
            </a:r>
            <a:r>
              <a:rPr lang="en-US" b="1" dirty="0" err="1"/>
              <a:t>Daftar</a:t>
            </a:r>
            <a:r>
              <a:rPr lang="en-US" b="1" dirty="0"/>
              <a:t> </a:t>
            </a:r>
            <a:r>
              <a:rPr lang="en-US" b="1" dirty="0" err="1"/>
              <a:t>Pustaka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memasukkannya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tulisan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cara</a:t>
            </a:r>
            <a:r>
              <a:rPr lang="en-US" dirty="0"/>
              <a:t> </a:t>
            </a:r>
            <a:r>
              <a:rPr lang="en-US" dirty="0" err="1"/>
              <a:t>bertutur</a:t>
            </a:r>
            <a:r>
              <a:rPr lang="en-US" dirty="0"/>
              <a:t>. </a:t>
            </a:r>
          </a:p>
          <a:p>
            <a:r>
              <a:rPr lang="en-US" dirty="0" err="1"/>
              <a:t>Contoh</a:t>
            </a:r>
            <a:r>
              <a:rPr lang="en-US" dirty="0"/>
              <a:t>:</a:t>
            </a:r>
          </a:p>
          <a:p>
            <a:r>
              <a:rPr lang="en-US" dirty="0"/>
              <a:t>Prof </a:t>
            </a:r>
            <a:r>
              <a:rPr lang="en-US" dirty="0" err="1"/>
              <a:t>Dr</a:t>
            </a:r>
            <a:r>
              <a:rPr lang="en-US" dirty="0"/>
              <a:t> </a:t>
            </a:r>
            <a:r>
              <a:rPr lang="en-US" dirty="0" err="1"/>
              <a:t>Sarlito</a:t>
            </a:r>
            <a:r>
              <a:rPr lang="en-US" dirty="0"/>
              <a:t> </a:t>
            </a:r>
            <a:r>
              <a:rPr lang="en-US" dirty="0" err="1"/>
              <a:t>Wirawan</a:t>
            </a:r>
            <a:r>
              <a:rPr lang="en-US" dirty="0"/>
              <a:t> </a:t>
            </a:r>
            <a:r>
              <a:rPr lang="en-US" dirty="0" err="1"/>
              <a:t>Sarwono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bukunya</a:t>
            </a:r>
            <a:r>
              <a:rPr lang="en-US" dirty="0"/>
              <a:t>, ….., </a:t>
            </a:r>
            <a:r>
              <a:rPr lang="en-US" dirty="0" err="1"/>
              <a:t>terbitan</a:t>
            </a:r>
            <a:r>
              <a:rPr lang="en-US" dirty="0"/>
              <a:t> </a:t>
            </a:r>
            <a:r>
              <a:rPr lang="en-US" dirty="0" err="1"/>
              <a:t>tahun</a:t>
            </a:r>
            <a:r>
              <a:rPr lang="en-US" dirty="0"/>
              <a:t> 1999, </a:t>
            </a:r>
            <a:r>
              <a:rPr lang="en-US" dirty="0" err="1"/>
              <a:t>menyebutkan</a:t>
            </a:r>
            <a:r>
              <a:rPr lang="en-US" dirty="0"/>
              <a:t>….</a:t>
            </a:r>
          </a:p>
          <a:p>
            <a:r>
              <a:rPr lang="en-US" dirty="0"/>
              <a:t>Gandhi,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buku</a:t>
            </a:r>
            <a:r>
              <a:rPr lang="en-US" dirty="0"/>
              <a:t> Robert Ellsberg, </a:t>
            </a:r>
            <a:r>
              <a:rPr lang="en-US" i="1" dirty="0"/>
              <a:t>Gandhi on Christianity</a:t>
            </a:r>
            <a:r>
              <a:rPr lang="en-US" dirty="0"/>
              <a:t> (2004), </a:t>
            </a:r>
            <a:r>
              <a:rPr lang="en-US" dirty="0" err="1"/>
              <a:t>mengatakan</a:t>
            </a:r>
            <a:r>
              <a:rPr lang="en-US" dirty="0"/>
              <a:t>, “</a:t>
            </a:r>
            <a:r>
              <a:rPr lang="en-US" dirty="0" err="1"/>
              <a:t>Perjanjian</a:t>
            </a:r>
            <a:r>
              <a:rPr lang="en-US" dirty="0"/>
              <a:t> </a:t>
            </a:r>
            <a:r>
              <a:rPr lang="en-US" dirty="0" err="1"/>
              <a:t>Baru</a:t>
            </a:r>
            <a:r>
              <a:rPr lang="en-US" dirty="0"/>
              <a:t> </a:t>
            </a:r>
            <a:r>
              <a:rPr lang="en-US" dirty="0" err="1"/>
              <a:t>memberiku</a:t>
            </a:r>
            <a:r>
              <a:rPr lang="en-US" dirty="0"/>
              <a:t> </a:t>
            </a:r>
            <a:r>
              <a:rPr lang="en-US" dirty="0" err="1"/>
              <a:t>inspirasi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kegembiraan</a:t>
            </a:r>
            <a:r>
              <a:rPr lang="en-US" dirty="0"/>
              <a:t> yang </a:t>
            </a:r>
            <a:r>
              <a:rPr lang="en-US" dirty="0" err="1"/>
              <a:t>tak</a:t>
            </a:r>
            <a:r>
              <a:rPr lang="en-US" dirty="0"/>
              <a:t> </a:t>
            </a:r>
            <a:r>
              <a:rPr lang="en-US" dirty="0" err="1"/>
              <a:t>terbatas</a:t>
            </a:r>
            <a:r>
              <a:rPr lang="en-US" dirty="0"/>
              <a:t>, yang </a:t>
            </a:r>
            <a:r>
              <a:rPr lang="en-US" dirty="0" err="1"/>
              <a:t>muncul</a:t>
            </a:r>
            <a:r>
              <a:rPr lang="en-US" dirty="0"/>
              <a:t> </a:t>
            </a:r>
            <a:r>
              <a:rPr lang="en-US" dirty="0" err="1"/>
              <a:t>setelah</a:t>
            </a:r>
            <a:r>
              <a:rPr lang="en-US" dirty="0"/>
              <a:t> </a:t>
            </a:r>
            <a:r>
              <a:rPr lang="en-US" dirty="0" err="1"/>
              <a:t>aku</a:t>
            </a:r>
            <a:r>
              <a:rPr lang="en-US" dirty="0"/>
              <a:t> </a:t>
            </a:r>
            <a:r>
              <a:rPr lang="en-US" dirty="0" err="1"/>
              <a:t>menolak</a:t>
            </a:r>
            <a:r>
              <a:rPr lang="en-US" dirty="0"/>
              <a:t> </a:t>
            </a:r>
            <a:r>
              <a:rPr lang="en-US" dirty="0" err="1"/>
              <a:t>bagian</a:t>
            </a:r>
            <a:r>
              <a:rPr lang="en-US" dirty="0"/>
              <a:t> </a:t>
            </a:r>
            <a:r>
              <a:rPr lang="en-US" dirty="0" err="1"/>
              <a:t>Perjanjian</a:t>
            </a:r>
            <a:r>
              <a:rPr lang="en-US" dirty="0"/>
              <a:t> Lama yang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kubaca</a:t>
            </a:r>
            <a:r>
              <a:rPr lang="en-US" dirty="0"/>
              <a:t>.”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323162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Jadwal</a:t>
            </a:r>
            <a:r>
              <a:rPr lang="en-US" dirty="0"/>
              <a:t> Acara </a:t>
            </a:r>
            <a:r>
              <a:rPr lang="en-US" dirty="0" err="1"/>
              <a:t>Pelatihan</a:t>
            </a:r>
            <a:r>
              <a:rPr lang="en-US" dirty="0"/>
              <a:t> Editor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08.00 – 08.10 </a:t>
            </a:r>
            <a:r>
              <a:rPr lang="en-US" dirty="0" err="1"/>
              <a:t>Doa</a:t>
            </a:r>
            <a:r>
              <a:rPr lang="en-US" dirty="0"/>
              <a:t> </a:t>
            </a:r>
            <a:r>
              <a:rPr lang="en-US" dirty="0" err="1"/>
              <a:t>pembuka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Pdt</a:t>
            </a:r>
            <a:r>
              <a:rPr lang="en-US" dirty="0"/>
              <a:t>. Danny </a:t>
            </a:r>
            <a:r>
              <a:rPr lang="en-US" dirty="0" err="1"/>
              <a:t>Purnama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/>
              <a:t>08.10 – 08.30 </a:t>
            </a:r>
            <a:r>
              <a:rPr lang="en-US" dirty="0" err="1"/>
              <a:t>Renungan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Pdt</a:t>
            </a:r>
            <a:r>
              <a:rPr lang="en-US" dirty="0"/>
              <a:t>. Danny </a:t>
            </a:r>
            <a:r>
              <a:rPr lang="en-US" dirty="0" err="1"/>
              <a:t>Purnama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/>
              <a:t>08.30 – 10.15 </a:t>
            </a:r>
            <a:r>
              <a:rPr lang="en-US" dirty="0" err="1"/>
              <a:t>Teori</a:t>
            </a:r>
            <a:r>
              <a:rPr lang="en-US" dirty="0"/>
              <a:t> oleh Bu </a:t>
            </a:r>
            <a:r>
              <a:rPr lang="en-US" dirty="0" err="1"/>
              <a:t>Endah</a:t>
            </a:r>
            <a:r>
              <a:rPr lang="en-US" dirty="0"/>
              <a:t> </a:t>
            </a:r>
            <a:r>
              <a:rPr lang="en-US" dirty="0" err="1"/>
              <a:t>Dwisotyati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10.15 – 10.30 </a:t>
            </a:r>
            <a:r>
              <a:rPr lang="en-US" i="1" dirty="0"/>
              <a:t>Break </a:t>
            </a:r>
          </a:p>
          <a:p>
            <a:pPr marL="0" indent="0">
              <a:buNone/>
            </a:pPr>
            <a:r>
              <a:rPr lang="en-US" dirty="0"/>
              <a:t>10.30 – 12.30 </a:t>
            </a:r>
            <a:r>
              <a:rPr lang="en-US" dirty="0" err="1"/>
              <a:t>Contoh</a:t>
            </a:r>
            <a:r>
              <a:rPr lang="en-US" dirty="0"/>
              <a:t> </a:t>
            </a:r>
            <a:r>
              <a:rPr lang="en-US" dirty="0" err="1"/>
              <a:t>soal</a:t>
            </a:r>
            <a:r>
              <a:rPr lang="en-US" dirty="0"/>
              <a:t> dan </a:t>
            </a:r>
            <a:r>
              <a:rPr lang="en-US" dirty="0" err="1"/>
              <a:t>praktik</a:t>
            </a:r>
            <a:r>
              <a:rPr lang="en-US" dirty="0"/>
              <a:t> oleh </a:t>
            </a:r>
            <a:r>
              <a:rPr lang="en-US" dirty="0" err="1"/>
              <a:t>peserta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12.30 – 13.30 </a:t>
            </a:r>
            <a:r>
              <a:rPr lang="en-US" i="1" dirty="0"/>
              <a:t>Break</a:t>
            </a:r>
          </a:p>
          <a:p>
            <a:pPr marL="0" indent="0">
              <a:buNone/>
            </a:pPr>
            <a:r>
              <a:rPr lang="en-US" dirty="0"/>
              <a:t>13.30 – 14.45 </a:t>
            </a:r>
            <a:r>
              <a:rPr lang="en-US" dirty="0" err="1"/>
              <a:t>Evaluasi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Bu </a:t>
            </a:r>
            <a:r>
              <a:rPr lang="en-US" dirty="0" err="1"/>
              <a:t>Endah</a:t>
            </a:r>
            <a:r>
              <a:rPr lang="en-US" dirty="0"/>
              <a:t> </a:t>
            </a:r>
            <a:r>
              <a:rPr lang="en-US" dirty="0" err="1"/>
              <a:t>Dwisotyati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14.45 – 15.10 </a:t>
            </a:r>
            <a:r>
              <a:rPr lang="en-US" dirty="0" err="1"/>
              <a:t>Doa</a:t>
            </a:r>
            <a:r>
              <a:rPr lang="en-US" dirty="0"/>
              <a:t> </a:t>
            </a:r>
            <a:r>
              <a:rPr lang="en-US" dirty="0" err="1"/>
              <a:t>penutup</a:t>
            </a:r>
            <a:r>
              <a:rPr lang="en-US" dirty="0"/>
              <a:t> dan </a:t>
            </a:r>
            <a:r>
              <a:rPr lang="en-US" dirty="0" err="1"/>
              <a:t>kesimpulan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700988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Panduan</a:t>
            </a:r>
            <a:r>
              <a:rPr lang="en-US" b="1" dirty="0"/>
              <a:t> </a:t>
            </a:r>
            <a:r>
              <a:rPr lang="en-US" b="1" dirty="0" err="1"/>
              <a:t>Redaksi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3020392"/>
            <a:ext cx="10515600" cy="1961803"/>
          </a:xfrm>
        </p:spPr>
      </p:pic>
    </p:spTree>
    <p:extLst>
      <p:ext uri="{BB962C8B-B14F-4D97-AF65-F5344CB8AC3E}">
        <p14:creationId xmlns:p14="http://schemas.microsoft.com/office/powerpoint/2010/main" val="62576627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Contoh</a:t>
            </a:r>
            <a:r>
              <a:rPr lang="en-US" dirty="0"/>
              <a:t> Latihan (</a:t>
            </a:r>
            <a:r>
              <a:rPr lang="en-US" b="1" dirty="0" err="1"/>
              <a:t>Kalimat</a:t>
            </a:r>
            <a:r>
              <a:rPr lang="en-US" b="1" dirty="0"/>
              <a:t> Panjang</a:t>
            </a:r>
            <a:r>
              <a:rPr lang="en-US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Pak </a:t>
            </a:r>
            <a:r>
              <a:rPr lang="en-US" dirty="0" err="1"/>
              <a:t>Arjuna</a:t>
            </a:r>
            <a:r>
              <a:rPr lang="en-US" dirty="0"/>
              <a:t> yang </a:t>
            </a:r>
            <a:r>
              <a:rPr lang="en-US" dirty="0" err="1"/>
              <a:t>menjabat</a:t>
            </a:r>
            <a:r>
              <a:rPr lang="en-US" dirty="0"/>
              <a:t> </a:t>
            </a:r>
            <a:r>
              <a:rPr lang="en-US" dirty="0" err="1"/>
              <a:t>direktur</a:t>
            </a:r>
            <a:r>
              <a:rPr lang="en-US" dirty="0"/>
              <a:t> </a:t>
            </a:r>
            <a:r>
              <a:rPr lang="en-US" dirty="0" err="1"/>
              <a:t>utama</a:t>
            </a:r>
            <a:r>
              <a:rPr lang="en-US" dirty="0"/>
              <a:t> di </a:t>
            </a:r>
            <a:r>
              <a:rPr lang="en-US" dirty="0" err="1"/>
              <a:t>sebuah</a:t>
            </a:r>
            <a:r>
              <a:rPr lang="en-US" dirty="0"/>
              <a:t> bank </a:t>
            </a:r>
            <a:r>
              <a:rPr lang="en-US" dirty="0" err="1"/>
              <a:t>terkenal</a:t>
            </a:r>
            <a:r>
              <a:rPr lang="en-US" dirty="0"/>
              <a:t> </a:t>
            </a:r>
            <a:r>
              <a:rPr lang="en-US" dirty="0" err="1"/>
              <a:t>sekaligus</a:t>
            </a:r>
            <a:r>
              <a:rPr lang="en-US" dirty="0"/>
              <a:t> </a:t>
            </a:r>
            <a:r>
              <a:rPr lang="en-US" dirty="0" err="1"/>
              <a:t>sering</a:t>
            </a:r>
            <a:r>
              <a:rPr lang="en-US" dirty="0"/>
              <a:t> </a:t>
            </a:r>
            <a:r>
              <a:rPr lang="en-US" dirty="0" err="1"/>
              <a:t>nyambi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dosen</a:t>
            </a:r>
            <a:r>
              <a:rPr lang="en-US" dirty="0"/>
              <a:t> di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universitas</a:t>
            </a:r>
            <a:r>
              <a:rPr lang="en-US" dirty="0"/>
              <a:t> </a:t>
            </a:r>
            <a:r>
              <a:rPr lang="en-US" dirty="0" err="1"/>
              <a:t>terkenal</a:t>
            </a:r>
            <a:r>
              <a:rPr lang="en-US" dirty="0"/>
              <a:t> di Jakarta yang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tempat</a:t>
            </a:r>
            <a:r>
              <a:rPr lang="en-US" dirty="0"/>
              <a:t> </a:t>
            </a:r>
            <a:r>
              <a:rPr lang="en-US" dirty="0" err="1"/>
              <a:t>bersekolah</a:t>
            </a:r>
            <a:r>
              <a:rPr lang="en-US" dirty="0"/>
              <a:t> </a:t>
            </a:r>
            <a:r>
              <a:rPr lang="en-US" dirty="0" err="1"/>
              <a:t>artis</a:t>
            </a:r>
            <a:r>
              <a:rPr lang="en-US" dirty="0"/>
              <a:t> </a:t>
            </a:r>
            <a:r>
              <a:rPr lang="en-US" dirty="0" err="1"/>
              <a:t>cantik</a:t>
            </a:r>
            <a:r>
              <a:rPr lang="en-US" dirty="0"/>
              <a:t>, </a:t>
            </a:r>
            <a:r>
              <a:rPr lang="en-US" dirty="0" err="1"/>
              <a:t>Agnez</a:t>
            </a:r>
            <a:r>
              <a:rPr lang="en-US" dirty="0"/>
              <a:t> Mo,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dua</a:t>
            </a:r>
            <a:r>
              <a:rPr lang="en-US" dirty="0"/>
              <a:t> orang </a:t>
            </a:r>
            <a:r>
              <a:rPr lang="en-US" dirty="0" err="1"/>
              <a:t>anak</a:t>
            </a:r>
            <a:r>
              <a:rPr lang="en-US" dirty="0"/>
              <a:t> yang juga </a:t>
            </a:r>
            <a:r>
              <a:rPr lang="en-US" dirty="0" err="1"/>
              <a:t>bersekolah</a:t>
            </a:r>
            <a:r>
              <a:rPr lang="en-US" dirty="0"/>
              <a:t> di </a:t>
            </a:r>
            <a:r>
              <a:rPr lang="en-US" dirty="0" err="1"/>
              <a:t>universitas</a:t>
            </a:r>
            <a:r>
              <a:rPr lang="en-US" dirty="0"/>
              <a:t> </a:t>
            </a:r>
            <a:r>
              <a:rPr lang="en-US" dirty="0" err="1"/>
              <a:t>dimana</a:t>
            </a:r>
            <a:r>
              <a:rPr lang="en-US" dirty="0"/>
              <a:t> </a:t>
            </a:r>
            <a:r>
              <a:rPr lang="en-US" dirty="0" err="1"/>
              <a:t>ia</a:t>
            </a:r>
            <a:r>
              <a:rPr lang="en-US" dirty="0"/>
              <a:t> </a:t>
            </a:r>
            <a:r>
              <a:rPr lang="en-US" dirty="0" err="1"/>
              <a:t>mengajar</a:t>
            </a:r>
            <a:r>
              <a:rPr lang="en-US" dirty="0"/>
              <a:t>. </a:t>
            </a:r>
          </a:p>
          <a:p>
            <a:r>
              <a:rPr lang="en-US" dirty="0" err="1"/>
              <a:t>Bisakah</a:t>
            </a:r>
            <a:r>
              <a:rPr lang="en-US" dirty="0"/>
              <a:t> </a:t>
            </a:r>
            <a:r>
              <a:rPr lang="en-US" dirty="0" err="1"/>
              <a:t>menangkap</a:t>
            </a:r>
            <a:r>
              <a:rPr lang="en-US" dirty="0"/>
              <a:t> </a:t>
            </a:r>
            <a:r>
              <a:rPr lang="en-US" dirty="0" err="1"/>
              <a:t>makna</a:t>
            </a:r>
            <a:r>
              <a:rPr lang="en-US" dirty="0"/>
              <a:t> </a:t>
            </a:r>
            <a:r>
              <a:rPr lang="en-US" dirty="0" err="1"/>
              <a:t>kalimat</a:t>
            </a:r>
            <a:r>
              <a:rPr lang="en-US" dirty="0"/>
              <a:t> yang </a:t>
            </a:r>
            <a:r>
              <a:rPr lang="en-US" dirty="0" err="1"/>
              <a:t>sesungguhnya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kalimat</a:t>
            </a:r>
            <a:r>
              <a:rPr lang="en-US" dirty="0"/>
              <a:t> yang </a:t>
            </a:r>
            <a:r>
              <a:rPr lang="en-US" dirty="0" err="1"/>
              <a:t>terdiri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41 kata </a:t>
            </a:r>
            <a:r>
              <a:rPr lang="en-US" dirty="0" err="1"/>
              <a:t>tersebut</a:t>
            </a:r>
            <a:r>
              <a:rPr lang="en-US" dirty="0"/>
              <a:t>?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penyuntingan</a:t>
            </a:r>
            <a:r>
              <a:rPr lang="en-US" dirty="0"/>
              <a:t>:</a:t>
            </a:r>
          </a:p>
          <a:p>
            <a:r>
              <a:rPr lang="en-US" dirty="0"/>
              <a:t>Pak </a:t>
            </a:r>
            <a:r>
              <a:rPr lang="en-US" dirty="0" err="1"/>
              <a:t>Arjuna</a:t>
            </a:r>
            <a:r>
              <a:rPr lang="en-US" dirty="0"/>
              <a:t> </a:t>
            </a:r>
            <a:r>
              <a:rPr lang="en-US" dirty="0" err="1"/>
              <a:t>menjabat</a:t>
            </a:r>
            <a:r>
              <a:rPr lang="en-US" dirty="0"/>
              <a:t> </a:t>
            </a:r>
            <a:r>
              <a:rPr lang="en-US" dirty="0" err="1"/>
              <a:t>direktur</a:t>
            </a:r>
            <a:r>
              <a:rPr lang="en-US" dirty="0"/>
              <a:t> </a:t>
            </a:r>
            <a:r>
              <a:rPr lang="en-US" dirty="0" err="1"/>
              <a:t>utama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bank </a:t>
            </a:r>
            <a:r>
              <a:rPr lang="en-US" dirty="0" err="1"/>
              <a:t>terkenal</a:t>
            </a:r>
            <a:r>
              <a:rPr lang="en-US" dirty="0"/>
              <a:t> di Jakarta. </a:t>
            </a:r>
            <a:r>
              <a:rPr lang="en-US" dirty="0" err="1"/>
              <a:t>Ia</a:t>
            </a:r>
            <a:r>
              <a:rPr lang="en-US" dirty="0"/>
              <a:t> juga </a:t>
            </a:r>
            <a:r>
              <a:rPr lang="en-US" dirty="0" err="1"/>
              <a:t>dikenal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dosen</a:t>
            </a:r>
            <a:r>
              <a:rPr lang="en-US" dirty="0"/>
              <a:t> di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universitas</a:t>
            </a:r>
            <a:r>
              <a:rPr lang="en-US" dirty="0"/>
              <a:t> di Jakarta, </a:t>
            </a:r>
            <a:r>
              <a:rPr lang="en-US" dirty="0" err="1"/>
              <a:t>tempat</a:t>
            </a:r>
            <a:r>
              <a:rPr lang="en-US" dirty="0"/>
              <a:t> </a:t>
            </a:r>
            <a:r>
              <a:rPr lang="en-US" dirty="0" err="1"/>
              <a:t>artis</a:t>
            </a:r>
            <a:r>
              <a:rPr lang="en-US" dirty="0"/>
              <a:t> </a:t>
            </a:r>
            <a:r>
              <a:rPr lang="en-US" dirty="0" err="1"/>
              <a:t>cantik</a:t>
            </a:r>
            <a:r>
              <a:rPr lang="en-US" dirty="0"/>
              <a:t>, </a:t>
            </a:r>
            <a:r>
              <a:rPr lang="en-US" dirty="0" err="1"/>
              <a:t>Agnez</a:t>
            </a:r>
            <a:r>
              <a:rPr lang="en-US" dirty="0"/>
              <a:t> Mo </a:t>
            </a:r>
            <a:r>
              <a:rPr lang="en-US" dirty="0" err="1"/>
              <a:t>berkuliah</a:t>
            </a:r>
            <a:r>
              <a:rPr lang="en-US" dirty="0"/>
              <a:t>. </a:t>
            </a:r>
            <a:r>
              <a:rPr lang="en-US" dirty="0" err="1"/>
              <a:t>Ia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dua</a:t>
            </a:r>
            <a:r>
              <a:rPr lang="en-US" dirty="0"/>
              <a:t> </a:t>
            </a:r>
            <a:r>
              <a:rPr lang="en-US" dirty="0" err="1"/>
              <a:t>anak</a:t>
            </a:r>
            <a:r>
              <a:rPr lang="en-US" dirty="0"/>
              <a:t> yang juga </a:t>
            </a:r>
            <a:r>
              <a:rPr lang="en-US" dirty="0" err="1"/>
              <a:t>belajar</a:t>
            </a:r>
            <a:r>
              <a:rPr lang="en-US" dirty="0"/>
              <a:t> di </a:t>
            </a:r>
            <a:r>
              <a:rPr lang="en-US" dirty="0" err="1"/>
              <a:t>universitas</a:t>
            </a:r>
            <a:r>
              <a:rPr lang="en-US" dirty="0"/>
              <a:t> </a:t>
            </a:r>
            <a:r>
              <a:rPr lang="en-US" dirty="0" err="1"/>
              <a:t>tempat</a:t>
            </a:r>
            <a:r>
              <a:rPr lang="en-US" dirty="0"/>
              <a:t> </a:t>
            </a:r>
            <a:r>
              <a:rPr lang="en-US" dirty="0" err="1"/>
              <a:t>ia</a:t>
            </a:r>
            <a:r>
              <a:rPr lang="en-US" dirty="0"/>
              <a:t> </a:t>
            </a:r>
            <a:r>
              <a:rPr lang="en-US" dirty="0" err="1"/>
              <a:t>mengajar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8875009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Contoh</a:t>
            </a:r>
            <a:r>
              <a:rPr lang="en-US" dirty="0"/>
              <a:t> Latihan(</a:t>
            </a:r>
            <a:r>
              <a:rPr lang="en-US" b="1" dirty="0"/>
              <a:t>Teks</a:t>
            </a:r>
            <a:r>
              <a:rPr lang="en-US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trike="sngStrike" dirty="0"/>
              <a:t>PEMBINAAN TIM PERLAWATAN GKI GADING SERPONG</a:t>
            </a:r>
            <a:endParaRPr lang="en-US" dirty="0"/>
          </a:p>
          <a:p>
            <a:r>
              <a:rPr lang="en-US" dirty="0" err="1"/>
              <a:t>Pembinaan</a:t>
            </a:r>
            <a:r>
              <a:rPr lang="en-US" dirty="0"/>
              <a:t> Tim </a:t>
            </a:r>
            <a:r>
              <a:rPr lang="en-US" dirty="0" err="1"/>
              <a:t>Perlawatan</a:t>
            </a:r>
            <a:r>
              <a:rPr lang="en-US" dirty="0"/>
              <a:t> GKI Gadding </a:t>
            </a:r>
            <a:r>
              <a:rPr lang="en-US" dirty="0" err="1"/>
              <a:t>Serpong</a:t>
            </a:r>
            <a:endParaRPr lang="en-US" dirty="0"/>
          </a:p>
          <a:p>
            <a:r>
              <a:rPr lang="en-US" dirty="0"/>
              <a:t>Monica </a:t>
            </a:r>
            <a:r>
              <a:rPr lang="en-US" dirty="0" err="1"/>
              <a:t>Horezki</a:t>
            </a:r>
            <a:endParaRPr lang="en-US" dirty="0"/>
          </a:p>
          <a:p>
            <a:r>
              <a:rPr lang="en-US" dirty="0" err="1"/>
              <a:t>Penulis</a:t>
            </a:r>
            <a:r>
              <a:rPr lang="en-US" dirty="0"/>
              <a:t>: Arum </a:t>
            </a:r>
            <a:r>
              <a:rPr lang="en-US" dirty="0" err="1"/>
              <a:t>Setiawan</a:t>
            </a:r>
            <a:endParaRPr lang="en-US" dirty="0"/>
          </a:p>
          <a:p>
            <a:r>
              <a:rPr lang="en-US" strike="sngStrike" dirty="0" err="1"/>
              <a:t>Pada</a:t>
            </a:r>
            <a:r>
              <a:rPr lang="en-US" strike="sngStrike" dirty="0"/>
              <a:t> </a:t>
            </a:r>
            <a:r>
              <a:rPr lang="en-US" strike="sngStrike" dirty="0" err="1"/>
              <a:t>hari</a:t>
            </a:r>
            <a:r>
              <a:rPr lang="en-US" strike="sngStrike" dirty="0"/>
              <a:t> </a:t>
            </a:r>
            <a:r>
              <a:rPr lang="en-US" strike="sngStrike" dirty="0" err="1"/>
              <a:t>Sabtu</a:t>
            </a:r>
            <a:r>
              <a:rPr lang="en-US" strike="sngStrike" dirty="0"/>
              <a:t>, 03 </a:t>
            </a:r>
            <a:r>
              <a:rPr lang="en-US" strike="sngStrike" dirty="0" err="1"/>
              <a:t>Juni</a:t>
            </a:r>
            <a:r>
              <a:rPr lang="en-US" strike="sngStrike" dirty="0"/>
              <a:t> 2023 </a:t>
            </a:r>
            <a:r>
              <a:rPr lang="en-US" strike="sngStrike" dirty="0" err="1"/>
              <a:t>Komisi</a:t>
            </a:r>
            <a:r>
              <a:rPr lang="en-US" strike="sngStrike" dirty="0"/>
              <a:t> Persekutuan </a:t>
            </a:r>
            <a:r>
              <a:rPr lang="en-US" strike="sngStrike" dirty="0" err="1"/>
              <a:t>Umat</a:t>
            </a:r>
            <a:r>
              <a:rPr lang="en-US" strike="sngStrike" dirty="0"/>
              <a:t> (KPU) yang </a:t>
            </a:r>
            <a:r>
              <a:rPr lang="en-US" strike="sngStrike" dirty="0" err="1"/>
              <a:t>mencakup</a:t>
            </a:r>
            <a:r>
              <a:rPr lang="en-US" strike="sngStrike" dirty="0"/>
              <a:t> </a:t>
            </a:r>
            <a:r>
              <a:rPr lang="en-US" strike="sngStrike" dirty="0" err="1"/>
              <a:t>komisi</a:t>
            </a:r>
            <a:r>
              <a:rPr lang="en-US" strike="sngStrike" dirty="0"/>
              <a:t> </a:t>
            </a:r>
            <a:r>
              <a:rPr lang="en-US" strike="sngStrike" dirty="0" err="1"/>
              <a:t>persekutuan</a:t>
            </a:r>
            <a:r>
              <a:rPr lang="en-US" strike="sngStrike" dirty="0"/>
              <a:t> </a:t>
            </a:r>
            <a:r>
              <a:rPr lang="en-US" strike="sngStrike" dirty="0" err="1"/>
              <a:t>wilayah</a:t>
            </a:r>
            <a:r>
              <a:rPr lang="en-US" strike="sngStrike" dirty="0"/>
              <a:t> (KPW), </a:t>
            </a:r>
            <a:r>
              <a:rPr lang="en-US" strike="sngStrike" dirty="0" err="1"/>
              <a:t>Gereja</a:t>
            </a:r>
            <a:r>
              <a:rPr lang="en-US" strike="sngStrike" dirty="0"/>
              <a:t> Kristen Indonesia (GKI) </a:t>
            </a:r>
            <a:r>
              <a:rPr lang="en-US" strike="sngStrike" dirty="0" err="1"/>
              <a:t>Gading</a:t>
            </a:r>
            <a:r>
              <a:rPr lang="en-US" strike="sngStrike" dirty="0"/>
              <a:t> </a:t>
            </a:r>
            <a:r>
              <a:rPr lang="en-US" strike="sngStrike" dirty="0" err="1"/>
              <a:t>Serpong</a:t>
            </a:r>
            <a:r>
              <a:rPr lang="en-US" strike="sngStrike" dirty="0"/>
              <a:t> </a:t>
            </a:r>
            <a:r>
              <a:rPr lang="en-US" strike="sngStrike" dirty="0" err="1"/>
              <a:t>mengadakan</a:t>
            </a:r>
            <a:r>
              <a:rPr lang="en-US" strike="sngStrike" dirty="0"/>
              <a:t> </a:t>
            </a:r>
            <a:r>
              <a:rPr lang="en-US" strike="sngStrike" dirty="0" err="1"/>
              <a:t>pembinaan</a:t>
            </a:r>
            <a:r>
              <a:rPr lang="en-US" strike="sngStrike" dirty="0"/>
              <a:t> </a:t>
            </a:r>
            <a:r>
              <a:rPr lang="en-US" strike="sngStrike" dirty="0" err="1"/>
              <a:t>perlawatan</a:t>
            </a:r>
            <a:r>
              <a:rPr lang="en-US" strike="sngStrike" dirty="0"/>
              <a:t> </a:t>
            </a:r>
            <a:r>
              <a:rPr lang="en-US" strike="sngStrike" dirty="0" err="1"/>
              <a:t>bagi</a:t>
            </a:r>
            <a:r>
              <a:rPr lang="en-US" strike="sngStrike" dirty="0"/>
              <a:t> </a:t>
            </a:r>
            <a:r>
              <a:rPr lang="en-US" strike="sngStrike" dirty="0" err="1"/>
              <a:t>jemaat</a:t>
            </a:r>
            <a:r>
              <a:rPr lang="en-US" strike="sngStrike" dirty="0"/>
              <a:t> yang </a:t>
            </a:r>
            <a:r>
              <a:rPr lang="en-US" strike="sngStrike" dirty="0" err="1"/>
              <a:t>mau</a:t>
            </a:r>
            <a:r>
              <a:rPr lang="en-US" strike="sngStrike" dirty="0"/>
              <a:t> </a:t>
            </a:r>
            <a:r>
              <a:rPr lang="en-US" strike="sngStrike" dirty="0" err="1"/>
              <a:t>ambil</a:t>
            </a:r>
            <a:r>
              <a:rPr lang="en-US" strike="sngStrike" dirty="0"/>
              <a:t> </a:t>
            </a:r>
            <a:r>
              <a:rPr lang="en-US" strike="sngStrike" dirty="0" err="1"/>
              <a:t>bagian</a:t>
            </a:r>
            <a:r>
              <a:rPr lang="en-US" strike="sngStrike" dirty="0"/>
              <a:t> </a:t>
            </a:r>
            <a:r>
              <a:rPr lang="en-US" strike="sngStrike" dirty="0" err="1"/>
              <a:t>dalam</a:t>
            </a:r>
            <a:r>
              <a:rPr lang="en-US" strike="sngStrike" dirty="0"/>
              <a:t> </a:t>
            </a:r>
            <a:r>
              <a:rPr lang="en-US" strike="sngStrike" dirty="0" err="1"/>
              <a:t>pelayanan</a:t>
            </a:r>
            <a:r>
              <a:rPr lang="en-US" strike="sngStrike" dirty="0"/>
              <a:t> </a:t>
            </a:r>
            <a:r>
              <a:rPr lang="en-US" strike="sngStrike" dirty="0" err="1"/>
              <a:t>perlawatan</a:t>
            </a:r>
            <a:r>
              <a:rPr lang="en-US" strike="sngStrike" dirty="0"/>
              <a:t>.</a:t>
            </a:r>
            <a:endParaRPr lang="en-US" dirty="0"/>
          </a:p>
          <a:p>
            <a:r>
              <a:rPr lang="en-US" dirty="0" err="1"/>
              <a:t>Komisi</a:t>
            </a:r>
            <a:r>
              <a:rPr lang="en-US" dirty="0"/>
              <a:t> Persekutuan </a:t>
            </a:r>
            <a:r>
              <a:rPr lang="en-US" dirty="0" err="1"/>
              <a:t>Umat</a:t>
            </a:r>
            <a:r>
              <a:rPr lang="en-US" dirty="0"/>
              <a:t> (KPU) </a:t>
            </a:r>
            <a:r>
              <a:rPr lang="en-US" dirty="0" err="1"/>
              <a:t>Gereja</a:t>
            </a:r>
            <a:r>
              <a:rPr lang="en-US" dirty="0"/>
              <a:t> Kristen Indonesia (GKI) </a:t>
            </a:r>
            <a:r>
              <a:rPr lang="en-US" dirty="0" err="1"/>
              <a:t>Gading</a:t>
            </a:r>
            <a:r>
              <a:rPr lang="en-US" dirty="0"/>
              <a:t> </a:t>
            </a:r>
            <a:r>
              <a:rPr lang="en-US" dirty="0" err="1"/>
              <a:t>Serpong</a:t>
            </a:r>
            <a:r>
              <a:rPr lang="en-US" dirty="0"/>
              <a:t> </a:t>
            </a:r>
            <a:r>
              <a:rPr lang="en-US" dirty="0" err="1"/>
              <a:t>mengadakan</a:t>
            </a:r>
            <a:r>
              <a:rPr lang="en-US" dirty="0"/>
              <a:t> </a:t>
            </a:r>
            <a:r>
              <a:rPr lang="en-US" dirty="0" err="1"/>
              <a:t>pembinaan</a:t>
            </a:r>
            <a:r>
              <a:rPr lang="en-US" dirty="0"/>
              <a:t> </a:t>
            </a:r>
            <a:r>
              <a:rPr lang="en-US" dirty="0" err="1"/>
              <a:t>perlawatan</a:t>
            </a:r>
            <a:r>
              <a:rPr lang="en-US" dirty="0"/>
              <a:t> </a:t>
            </a:r>
            <a:r>
              <a:rPr lang="en-US" dirty="0" err="1"/>
              <a:t>bagi</a:t>
            </a:r>
            <a:r>
              <a:rPr lang="en-US" dirty="0"/>
              <a:t> </a:t>
            </a:r>
            <a:r>
              <a:rPr lang="en-US" dirty="0" err="1"/>
              <a:t>jemaat</a:t>
            </a:r>
            <a:r>
              <a:rPr lang="en-US" dirty="0"/>
              <a:t> yang </a:t>
            </a:r>
            <a:r>
              <a:rPr lang="en-US" dirty="0" err="1"/>
              <a:t>mau</a:t>
            </a:r>
            <a:r>
              <a:rPr lang="en-US" dirty="0"/>
              <a:t> </a:t>
            </a:r>
            <a:r>
              <a:rPr lang="en-US" dirty="0" err="1"/>
              <a:t>ambil</a:t>
            </a:r>
            <a:r>
              <a:rPr lang="en-US" dirty="0"/>
              <a:t> </a:t>
            </a:r>
            <a:r>
              <a:rPr lang="en-US" dirty="0" err="1"/>
              <a:t>bagian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pelayanan</a:t>
            </a:r>
            <a:r>
              <a:rPr lang="en-US" dirty="0"/>
              <a:t> </a:t>
            </a:r>
            <a:r>
              <a:rPr lang="en-US" dirty="0" err="1"/>
              <a:t>perlawatan</a:t>
            </a:r>
            <a:r>
              <a:rPr lang="en-US" dirty="0"/>
              <a:t>. </a:t>
            </a:r>
            <a:r>
              <a:rPr lang="en-US" dirty="0" err="1"/>
              <a:t>Pembinaan</a:t>
            </a:r>
            <a:r>
              <a:rPr lang="en-US" dirty="0"/>
              <a:t> </a:t>
            </a:r>
            <a:r>
              <a:rPr lang="en-US" dirty="0" err="1"/>
              <a:t>dilangsungkan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Sabtu</a:t>
            </a:r>
            <a:r>
              <a:rPr lang="en-US" dirty="0"/>
              <a:t>, 03 </a:t>
            </a:r>
            <a:r>
              <a:rPr lang="en-US" dirty="0" err="1"/>
              <a:t>Juni</a:t>
            </a:r>
            <a:r>
              <a:rPr lang="en-US" dirty="0"/>
              <a:t> 2023. </a:t>
            </a:r>
            <a:r>
              <a:rPr lang="en-US" dirty="0" err="1"/>
              <a:t>Tercakup</a:t>
            </a:r>
            <a:r>
              <a:rPr lang="en-US" dirty="0"/>
              <a:t> di </a:t>
            </a:r>
            <a:r>
              <a:rPr lang="en-US" dirty="0" err="1"/>
              <a:t>dalamnya</a:t>
            </a:r>
            <a:r>
              <a:rPr lang="en-US" dirty="0"/>
              <a:t> </a:t>
            </a:r>
            <a:r>
              <a:rPr lang="en-US" dirty="0" err="1"/>
              <a:t>komisi</a:t>
            </a:r>
            <a:r>
              <a:rPr lang="en-US" dirty="0"/>
              <a:t> </a:t>
            </a:r>
            <a:r>
              <a:rPr lang="en-US" dirty="0" err="1"/>
              <a:t>persekutuan</a:t>
            </a:r>
            <a:r>
              <a:rPr lang="en-US" dirty="0"/>
              <a:t> </a:t>
            </a:r>
            <a:r>
              <a:rPr lang="en-US" dirty="0" err="1"/>
              <a:t>wilayah</a:t>
            </a:r>
            <a:r>
              <a:rPr lang="en-US" dirty="0"/>
              <a:t> (KPW).</a:t>
            </a:r>
          </a:p>
        </p:txBody>
      </p:sp>
    </p:spTree>
    <p:extLst>
      <p:ext uri="{BB962C8B-B14F-4D97-AF65-F5344CB8AC3E}">
        <p14:creationId xmlns:p14="http://schemas.microsoft.com/office/powerpoint/2010/main" val="259580652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Contoh</a:t>
            </a:r>
            <a:r>
              <a:rPr lang="en-US" dirty="0"/>
              <a:t> Latihan (</a:t>
            </a:r>
            <a:r>
              <a:rPr lang="en-US" b="1" dirty="0"/>
              <a:t>Teks</a:t>
            </a:r>
            <a:r>
              <a:rPr lang="en-US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err="1"/>
              <a:t>Antusiasme</a:t>
            </a:r>
            <a:r>
              <a:rPr lang="en-US" dirty="0"/>
              <a:t> </a:t>
            </a:r>
            <a:r>
              <a:rPr lang="en-US" dirty="0" err="1"/>
              <a:t>jemaat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melayani</a:t>
            </a:r>
            <a:r>
              <a:rPr lang="en-US" dirty="0"/>
              <a:t> </a:t>
            </a:r>
            <a:r>
              <a:rPr lang="en-US" dirty="0" err="1"/>
              <a:t>sungguh</a:t>
            </a:r>
            <a:r>
              <a:rPr lang="en-US" dirty="0"/>
              <a:t> </a:t>
            </a:r>
            <a:r>
              <a:rPr lang="en-US" dirty="0" err="1"/>
              <a:t>luar</a:t>
            </a:r>
            <a:r>
              <a:rPr lang="en-US" dirty="0"/>
              <a:t> </a:t>
            </a:r>
            <a:r>
              <a:rPr lang="en-US" dirty="0" err="1"/>
              <a:t>biasa</a:t>
            </a:r>
            <a:r>
              <a:rPr lang="en-US" dirty="0"/>
              <a:t>. </a:t>
            </a:r>
            <a:r>
              <a:rPr lang="en-US" strike="sngStrike" dirty="0" err="1"/>
              <a:t>Jumlah</a:t>
            </a:r>
            <a:r>
              <a:rPr lang="en-US" strike="sngStrike" dirty="0"/>
              <a:t> </a:t>
            </a:r>
            <a:r>
              <a:rPr lang="en-US" strike="sngStrike" dirty="0" err="1"/>
              <a:t>jemaat</a:t>
            </a:r>
            <a:r>
              <a:rPr lang="en-US" strike="sngStrike" dirty="0"/>
              <a:t> yang </a:t>
            </a:r>
            <a:r>
              <a:rPr lang="en-US" strike="sngStrike" dirty="0" err="1"/>
              <a:t>hadir</a:t>
            </a:r>
            <a:r>
              <a:rPr lang="en-US" strike="sngStrike" dirty="0"/>
              <a:t> </a:t>
            </a:r>
            <a:r>
              <a:rPr lang="en-US" strike="sngStrike" dirty="0" err="1"/>
              <a:t>enam</a:t>
            </a:r>
            <a:r>
              <a:rPr lang="en-US" strike="sngStrike" dirty="0"/>
              <a:t> </a:t>
            </a:r>
            <a:r>
              <a:rPr lang="en-US" strike="sngStrike" dirty="0" err="1"/>
              <a:t>puluh</a:t>
            </a:r>
            <a:r>
              <a:rPr lang="en-US" strike="sngStrike" dirty="0"/>
              <a:t> </a:t>
            </a:r>
            <a:r>
              <a:rPr lang="en-US" strike="sngStrike" dirty="0" err="1"/>
              <a:t>empat</a:t>
            </a:r>
            <a:r>
              <a:rPr lang="en-US" strike="sngStrike" dirty="0"/>
              <a:t> orang, </a:t>
            </a:r>
            <a:r>
              <a:rPr lang="en-US" strike="sngStrike" dirty="0" err="1"/>
              <a:t>termasuk</a:t>
            </a:r>
            <a:r>
              <a:rPr lang="en-US" strike="sngStrike" dirty="0"/>
              <a:t> </a:t>
            </a:r>
            <a:r>
              <a:rPr lang="en-US" strike="sngStrike" dirty="0" err="1"/>
              <a:t>dua</a:t>
            </a:r>
            <a:r>
              <a:rPr lang="en-US" strike="sngStrike" dirty="0"/>
              <a:t> orang </a:t>
            </a:r>
            <a:r>
              <a:rPr lang="en-US" strike="sngStrike" dirty="0" err="1"/>
              <a:t>pendeta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beberapa</a:t>
            </a:r>
            <a:r>
              <a:rPr lang="en-US" dirty="0"/>
              <a:t> orang </a:t>
            </a:r>
            <a:r>
              <a:rPr lang="en-US" dirty="0" err="1"/>
              <a:t>anggota</a:t>
            </a:r>
            <a:r>
              <a:rPr lang="en-US" dirty="0"/>
              <a:t> </a:t>
            </a:r>
            <a:r>
              <a:rPr lang="en-US" dirty="0" err="1"/>
              <a:t>majelis</a:t>
            </a:r>
            <a:r>
              <a:rPr lang="en-US" dirty="0"/>
              <a:t> </a:t>
            </a:r>
            <a:r>
              <a:rPr lang="en-US" dirty="0" err="1"/>
              <a:t>jemaat</a:t>
            </a:r>
            <a:r>
              <a:rPr lang="en-US" dirty="0"/>
              <a:t>. </a:t>
            </a:r>
            <a:r>
              <a:rPr lang="en-US" strike="sngStrike" dirty="0"/>
              <a:t>Acara </a:t>
            </a:r>
            <a:r>
              <a:rPr lang="en-US" strike="sngStrike" dirty="0" err="1"/>
              <a:t>dimulai</a:t>
            </a:r>
            <a:r>
              <a:rPr lang="en-US" strike="sngStrike" dirty="0"/>
              <a:t> pk. 8.30 WIB </a:t>
            </a:r>
            <a:r>
              <a:rPr lang="en-US" strike="sngStrike" dirty="0" err="1"/>
              <a:t>dan</a:t>
            </a:r>
            <a:r>
              <a:rPr lang="en-US" strike="sngStrike" dirty="0"/>
              <a:t> </a:t>
            </a:r>
            <a:r>
              <a:rPr lang="en-US" strike="sngStrike" dirty="0" err="1"/>
              <a:t>berakhir</a:t>
            </a:r>
            <a:r>
              <a:rPr lang="en-US" strike="sngStrike" dirty="0"/>
              <a:t> </a:t>
            </a:r>
            <a:r>
              <a:rPr lang="en-US" strike="sngStrike" dirty="0" err="1"/>
              <a:t>pada</a:t>
            </a:r>
            <a:r>
              <a:rPr lang="en-US" strike="sngStrike" dirty="0"/>
              <a:t> pk. 12.30 WIB. </a:t>
            </a:r>
            <a:r>
              <a:rPr lang="en-US" strike="sngStrike" dirty="0" err="1"/>
              <a:t>Semua</a:t>
            </a:r>
            <a:r>
              <a:rPr lang="en-US" strike="sngStrike" dirty="0"/>
              <a:t> </a:t>
            </a:r>
            <a:r>
              <a:rPr lang="en-US" strike="sngStrike" dirty="0" err="1"/>
              <a:t>peserta</a:t>
            </a:r>
            <a:r>
              <a:rPr lang="en-US" strike="sngStrike" dirty="0"/>
              <a:t> </a:t>
            </a:r>
            <a:r>
              <a:rPr lang="en-US" strike="sngStrike" dirty="0" err="1"/>
              <a:t>mengikuti</a:t>
            </a:r>
            <a:r>
              <a:rPr lang="en-US" strike="sngStrike" dirty="0"/>
              <a:t> </a:t>
            </a:r>
            <a:r>
              <a:rPr lang="en-US" strike="sngStrike" dirty="0" err="1"/>
              <a:t>pembinaan</a:t>
            </a:r>
            <a:r>
              <a:rPr lang="en-US" strike="sngStrike" dirty="0"/>
              <a:t> </a:t>
            </a:r>
            <a:r>
              <a:rPr lang="en-US" strike="sngStrike" dirty="0" err="1"/>
              <a:t>dengan</a:t>
            </a:r>
            <a:r>
              <a:rPr lang="en-US" strike="sngStrike" dirty="0"/>
              <a:t> </a:t>
            </a:r>
            <a:r>
              <a:rPr lang="en-US" strike="sngStrike" dirty="0" err="1"/>
              <a:t>hati</a:t>
            </a:r>
            <a:r>
              <a:rPr lang="en-US" strike="sngStrike" dirty="0"/>
              <a:t> </a:t>
            </a:r>
            <a:r>
              <a:rPr lang="en-US" strike="sngStrike" dirty="0" err="1"/>
              <a:t>bersukacita</a:t>
            </a:r>
            <a:r>
              <a:rPr lang="en-US" strike="sngStrike" dirty="0"/>
              <a:t>.</a:t>
            </a:r>
            <a:endParaRPr lang="en-US" dirty="0"/>
          </a:p>
          <a:p>
            <a:r>
              <a:rPr lang="en-US" dirty="0" err="1"/>
              <a:t>Antusiasme</a:t>
            </a:r>
            <a:r>
              <a:rPr lang="en-US" dirty="0"/>
              <a:t> </a:t>
            </a:r>
            <a:r>
              <a:rPr lang="en-US" dirty="0" err="1"/>
              <a:t>jemaat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melayani</a:t>
            </a:r>
            <a:r>
              <a:rPr lang="en-US" dirty="0"/>
              <a:t> </a:t>
            </a:r>
            <a:r>
              <a:rPr lang="en-US" dirty="0" err="1"/>
              <a:t>sungguh</a:t>
            </a:r>
            <a:r>
              <a:rPr lang="en-US" dirty="0"/>
              <a:t> </a:t>
            </a:r>
            <a:r>
              <a:rPr lang="en-US" dirty="0" err="1"/>
              <a:t>luar</a:t>
            </a:r>
            <a:r>
              <a:rPr lang="en-US" dirty="0"/>
              <a:t> </a:t>
            </a:r>
            <a:r>
              <a:rPr lang="en-US" dirty="0" err="1"/>
              <a:t>biasa</a:t>
            </a:r>
            <a:r>
              <a:rPr lang="en-US" dirty="0"/>
              <a:t>. </a:t>
            </a:r>
            <a:r>
              <a:rPr lang="en-US" dirty="0" err="1"/>
              <a:t>Hadir</a:t>
            </a:r>
            <a:r>
              <a:rPr lang="en-US" dirty="0"/>
              <a:t> 64 orang, </a:t>
            </a:r>
            <a:r>
              <a:rPr lang="en-US" dirty="0" err="1"/>
              <a:t>termasuk</a:t>
            </a:r>
            <a:r>
              <a:rPr lang="en-US" dirty="0"/>
              <a:t> </a:t>
            </a:r>
            <a:r>
              <a:rPr lang="en-US" dirty="0" err="1"/>
              <a:t>dua</a:t>
            </a:r>
            <a:r>
              <a:rPr lang="en-US" dirty="0"/>
              <a:t> </a:t>
            </a:r>
            <a:r>
              <a:rPr lang="en-US" dirty="0" err="1"/>
              <a:t>pendeta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beberapa</a:t>
            </a:r>
            <a:r>
              <a:rPr lang="en-US" dirty="0"/>
              <a:t> orang </a:t>
            </a:r>
            <a:r>
              <a:rPr lang="en-US" dirty="0" err="1"/>
              <a:t>anggota</a:t>
            </a:r>
            <a:r>
              <a:rPr lang="en-US" dirty="0"/>
              <a:t> </a:t>
            </a:r>
            <a:r>
              <a:rPr lang="en-US" dirty="0" err="1"/>
              <a:t>majelis</a:t>
            </a:r>
            <a:r>
              <a:rPr lang="en-US" dirty="0"/>
              <a:t>. </a:t>
            </a:r>
            <a:r>
              <a:rPr lang="en-US" dirty="0" err="1"/>
              <a:t>Peserta</a:t>
            </a:r>
            <a:r>
              <a:rPr lang="en-US" dirty="0"/>
              <a:t> </a:t>
            </a:r>
            <a:r>
              <a:rPr lang="en-US" dirty="0" err="1"/>
              <a:t>pembinaan</a:t>
            </a:r>
            <a:r>
              <a:rPr lang="en-US" dirty="0"/>
              <a:t> </a:t>
            </a:r>
            <a:r>
              <a:rPr lang="en-US" dirty="0" err="1"/>
              <a:t>mengikuti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suka</a:t>
            </a:r>
            <a:r>
              <a:rPr lang="en-US" dirty="0"/>
              <a:t> </a:t>
            </a:r>
            <a:r>
              <a:rPr lang="en-US" dirty="0" err="1"/>
              <a:t>cita</a:t>
            </a:r>
            <a:r>
              <a:rPr lang="en-US" dirty="0"/>
              <a:t> acara yang </a:t>
            </a:r>
            <a:r>
              <a:rPr lang="en-US" dirty="0" err="1"/>
              <a:t>berlangsung</a:t>
            </a:r>
            <a:r>
              <a:rPr lang="en-US" dirty="0"/>
              <a:t> </a:t>
            </a:r>
            <a:r>
              <a:rPr lang="en-US" dirty="0" err="1"/>
              <a:t>pukul</a:t>
            </a:r>
            <a:r>
              <a:rPr lang="en-US" dirty="0"/>
              <a:t> 08.30 </a:t>
            </a:r>
            <a:r>
              <a:rPr lang="en-US" dirty="0" err="1"/>
              <a:t>hingga</a:t>
            </a:r>
            <a:r>
              <a:rPr lang="en-US" dirty="0"/>
              <a:t> </a:t>
            </a:r>
            <a:r>
              <a:rPr lang="en-US" dirty="0" err="1"/>
              <a:t>pukul</a:t>
            </a:r>
            <a:r>
              <a:rPr lang="en-US" dirty="0"/>
              <a:t> 12.00, di Aula Kana, </a:t>
            </a:r>
            <a:r>
              <a:rPr lang="en-US" dirty="0" err="1"/>
              <a:t>Griya</a:t>
            </a:r>
            <a:r>
              <a:rPr lang="en-US" dirty="0"/>
              <a:t> </a:t>
            </a:r>
            <a:r>
              <a:rPr lang="en-US" dirty="0" err="1"/>
              <a:t>Kasih</a:t>
            </a:r>
            <a:r>
              <a:rPr lang="en-US" dirty="0"/>
              <a:t>, </a:t>
            </a:r>
            <a:r>
              <a:rPr lang="en-US" dirty="0" err="1"/>
              <a:t>Jl</a:t>
            </a:r>
            <a:r>
              <a:rPr lang="en-US" dirty="0"/>
              <a:t> </a:t>
            </a:r>
            <a:r>
              <a:rPr lang="en-US" dirty="0" err="1"/>
              <a:t>Kelapa</a:t>
            </a:r>
            <a:r>
              <a:rPr lang="en-US" dirty="0"/>
              <a:t> </a:t>
            </a:r>
            <a:r>
              <a:rPr lang="en-US" dirty="0" err="1"/>
              <a:t>Gading</a:t>
            </a:r>
            <a:r>
              <a:rPr lang="en-US" dirty="0"/>
              <a:t> Barat, </a:t>
            </a:r>
            <a:r>
              <a:rPr lang="en-US" dirty="0" err="1"/>
              <a:t>Pakuloan</a:t>
            </a:r>
            <a:r>
              <a:rPr lang="en-US" dirty="0"/>
              <a:t> Barat, </a:t>
            </a:r>
            <a:r>
              <a:rPr lang="en-US" dirty="0" err="1"/>
              <a:t>Kelapa</a:t>
            </a:r>
            <a:r>
              <a:rPr lang="en-US" dirty="0"/>
              <a:t> </a:t>
            </a:r>
            <a:r>
              <a:rPr lang="en-US" dirty="0" err="1"/>
              <a:t>Dua</a:t>
            </a:r>
            <a:r>
              <a:rPr lang="en-US" dirty="0"/>
              <a:t>, Tangerang.	</a:t>
            </a:r>
          </a:p>
          <a:p>
            <a:r>
              <a:rPr lang="en-US" strike="sngStrike" dirty="0"/>
              <a:t>Acara </a:t>
            </a:r>
            <a:r>
              <a:rPr lang="en-US" strike="sngStrike" dirty="0" err="1"/>
              <a:t>dilaksanakan</a:t>
            </a:r>
            <a:r>
              <a:rPr lang="en-US" strike="sngStrike" dirty="0"/>
              <a:t> di aula Kana, </a:t>
            </a:r>
            <a:r>
              <a:rPr lang="en-US" strike="sngStrike" dirty="0" err="1"/>
              <a:t>Griya</a:t>
            </a:r>
            <a:r>
              <a:rPr lang="en-US" strike="sngStrike" dirty="0"/>
              <a:t> </a:t>
            </a:r>
            <a:r>
              <a:rPr lang="en-US" strike="sngStrike" dirty="0" err="1"/>
              <a:t>Kasih</a:t>
            </a:r>
            <a:r>
              <a:rPr lang="en-US" strike="sngStrike" dirty="0"/>
              <a:t> yang </a:t>
            </a:r>
            <a:r>
              <a:rPr lang="en-US" strike="sngStrike" dirty="0" err="1"/>
              <a:t>berlokasi</a:t>
            </a:r>
            <a:r>
              <a:rPr lang="en-US" strike="sngStrike" dirty="0"/>
              <a:t> Jl. </a:t>
            </a:r>
            <a:r>
              <a:rPr lang="en-US" strike="sngStrike" dirty="0" err="1"/>
              <a:t>Kelapa</a:t>
            </a:r>
            <a:r>
              <a:rPr lang="en-US" strike="sngStrike" dirty="0"/>
              <a:t> </a:t>
            </a:r>
            <a:r>
              <a:rPr lang="en-US" strike="sngStrike" dirty="0" err="1"/>
              <a:t>Gading</a:t>
            </a:r>
            <a:r>
              <a:rPr lang="en-US" strike="sngStrike" dirty="0"/>
              <a:t> Barat, </a:t>
            </a:r>
            <a:r>
              <a:rPr lang="en-US" strike="sngStrike" dirty="0" err="1"/>
              <a:t>Pakuloan</a:t>
            </a:r>
            <a:r>
              <a:rPr lang="en-US" strike="sngStrike" dirty="0"/>
              <a:t> Barat, </a:t>
            </a:r>
            <a:r>
              <a:rPr lang="en-US" strike="sngStrike" dirty="0" err="1"/>
              <a:t>Kec</a:t>
            </a:r>
            <a:r>
              <a:rPr lang="en-US" strike="sngStrike" dirty="0"/>
              <a:t>. </a:t>
            </a:r>
            <a:r>
              <a:rPr lang="en-US" strike="sngStrike" dirty="0" err="1"/>
              <a:t>Kelapa</a:t>
            </a:r>
            <a:r>
              <a:rPr lang="en-US" strike="sngStrike" dirty="0"/>
              <a:t> </a:t>
            </a:r>
            <a:r>
              <a:rPr lang="en-US" strike="sngStrike" dirty="0" err="1"/>
              <a:t>dua</a:t>
            </a:r>
            <a:r>
              <a:rPr lang="en-US" strike="sngStrike" dirty="0"/>
              <a:t>, </a:t>
            </a:r>
            <a:r>
              <a:rPr lang="en-US" strike="sngStrike" dirty="0" err="1"/>
              <a:t>Kab</a:t>
            </a:r>
            <a:r>
              <a:rPr lang="en-US" strike="sngStrike" dirty="0"/>
              <a:t>. Tangerang. Acara </a:t>
            </a:r>
            <a:r>
              <a:rPr lang="en-US" strike="sngStrike" dirty="0" err="1"/>
              <a:t>ini</a:t>
            </a:r>
            <a:r>
              <a:rPr lang="en-US" strike="sngStrike" dirty="0"/>
              <a:t> </a:t>
            </a:r>
            <a:r>
              <a:rPr lang="en-US" strike="sngStrike" dirty="0" err="1"/>
              <a:t>diadakan</a:t>
            </a:r>
            <a:r>
              <a:rPr lang="en-US" strike="sngStrike" dirty="0"/>
              <a:t> </a:t>
            </a:r>
            <a:r>
              <a:rPr lang="en-US" strike="sngStrike" dirty="0" err="1"/>
              <a:t>kembali</a:t>
            </a:r>
            <a:r>
              <a:rPr lang="en-US" strike="sngStrike" dirty="0"/>
              <a:t> </a:t>
            </a:r>
            <a:r>
              <a:rPr lang="en-US" strike="sngStrike" dirty="0" err="1"/>
              <a:t>setelah</a:t>
            </a:r>
            <a:r>
              <a:rPr lang="en-US" strike="sngStrike" dirty="0"/>
              <a:t> </a:t>
            </a:r>
            <a:r>
              <a:rPr lang="en-US" strike="sngStrike" dirty="0" err="1"/>
              <a:t>tiga</a:t>
            </a:r>
            <a:r>
              <a:rPr lang="en-US" strike="sngStrike" dirty="0"/>
              <a:t> </a:t>
            </a:r>
            <a:r>
              <a:rPr lang="en-US" strike="sngStrike" dirty="0" err="1"/>
              <a:t>tahun</a:t>
            </a:r>
            <a:r>
              <a:rPr lang="en-US" strike="sngStrike" dirty="0"/>
              <a:t> </a:t>
            </a:r>
            <a:r>
              <a:rPr lang="en-US" strike="sngStrike" dirty="0" err="1"/>
              <a:t>tidak</a:t>
            </a:r>
            <a:r>
              <a:rPr lang="en-US" strike="sngStrike" dirty="0"/>
              <a:t> </a:t>
            </a:r>
            <a:r>
              <a:rPr lang="en-US" strike="sngStrike" dirty="0" err="1"/>
              <a:t>berjalan</a:t>
            </a:r>
            <a:r>
              <a:rPr lang="en-US" strike="sngStrike" dirty="0"/>
              <a:t> </a:t>
            </a:r>
            <a:r>
              <a:rPr lang="en-US" strike="sngStrike" dirty="0" err="1"/>
              <a:t>sebagaimana</a:t>
            </a:r>
            <a:r>
              <a:rPr lang="en-US" strike="sngStrike" dirty="0"/>
              <a:t> </a:t>
            </a:r>
            <a:r>
              <a:rPr lang="en-US" strike="sngStrike" dirty="0" err="1"/>
              <a:t>mestinya</a:t>
            </a:r>
            <a:r>
              <a:rPr lang="en-US" strike="sngStrike" dirty="0"/>
              <a:t>, </a:t>
            </a:r>
            <a:r>
              <a:rPr lang="en-US" strike="sngStrike" dirty="0" err="1"/>
              <a:t>karena</a:t>
            </a:r>
            <a:r>
              <a:rPr lang="en-US" strike="sngStrike" dirty="0"/>
              <a:t> </a:t>
            </a:r>
            <a:r>
              <a:rPr lang="en-US" strike="sngStrike" dirty="0" err="1"/>
              <a:t>selama</a:t>
            </a:r>
            <a:r>
              <a:rPr lang="en-US" strike="sngStrike" dirty="0"/>
              <a:t> </a:t>
            </a:r>
            <a:r>
              <a:rPr lang="en-US" strike="sngStrike" dirty="0" err="1"/>
              <a:t>pandemi</a:t>
            </a:r>
            <a:r>
              <a:rPr lang="en-US" strike="sngStrike" dirty="0"/>
              <a:t> Covid-19, </a:t>
            </a:r>
            <a:r>
              <a:rPr lang="en-US" strike="sngStrike" dirty="0" err="1"/>
              <a:t>semua</a:t>
            </a:r>
            <a:r>
              <a:rPr lang="en-US" strike="sngStrike" dirty="0"/>
              <a:t> </a:t>
            </a:r>
            <a:r>
              <a:rPr lang="en-US" strike="sngStrike" dirty="0" err="1"/>
              <a:t>tim</a:t>
            </a:r>
            <a:r>
              <a:rPr lang="en-US" strike="sngStrike" dirty="0"/>
              <a:t> </a:t>
            </a:r>
            <a:r>
              <a:rPr lang="en-US" strike="sngStrike" dirty="0" err="1"/>
              <a:t>perlawatan</a:t>
            </a:r>
            <a:r>
              <a:rPr lang="en-US" strike="sngStrike" dirty="0"/>
              <a:t> </a:t>
            </a:r>
            <a:r>
              <a:rPr lang="en-US" strike="sngStrike" dirty="0" err="1"/>
              <a:t>bubar</a:t>
            </a:r>
            <a:r>
              <a:rPr lang="en-US" strike="sngStrike" dirty="0"/>
              <a:t>. </a:t>
            </a:r>
            <a:r>
              <a:rPr lang="en-US" strike="sngStrike" dirty="0" err="1"/>
              <a:t>Tidak</a:t>
            </a:r>
            <a:r>
              <a:rPr lang="en-US" strike="sngStrike" dirty="0"/>
              <a:t> </a:t>
            </a:r>
            <a:r>
              <a:rPr lang="en-US" strike="sngStrike" dirty="0" err="1"/>
              <a:t>ada</a:t>
            </a:r>
            <a:r>
              <a:rPr lang="en-US" strike="sngStrike" dirty="0"/>
              <a:t> </a:t>
            </a:r>
            <a:r>
              <a:rPr lang="en-US" strike="sngStrike" dirty="0" err="1"/>
              <a:t>lagi</a:t>
            </a:r>
            <a:r>
              <a:rPr lang="en-US" strike="sngStrike" dirty="0"/>
              <a:t> </a:t>
            </a:r>
            <a:r>
              <a:rPr lang="en-US" strike="sngStrike" dirty="0" err="1"/>
              <a:t>tim</a:t>
            </a:r>
            <a:r>
              <a:rPr lang="en-US" strike="sngStrike" dirty="0"/>
              <a:t> </a:t>
            </a:r>
            <a:r>
              <a:rPr lang="en-US" strike="sngStrike" dirty="0" err="1"/>
              <a:t>pelawat</a:t>
            </a:r>
            <a:r>
              <a:rPr lang="en-US" strike="sngStrike" dirty="0"/>
              <a:t>, </a:t>
            </a:r>
            <a:r>
              <a:rPr lang="en-US" strike="sngStrike" dirty="0" err="1"/>
              <a:t>sedangkan</a:t>
            </a:r>
            <a:r>
              <a:rPr lang="en-US" strike="sngStrike" dirty="0"/>
              <a:t> </a:t>
            </a:r>
            <a:r>
              <a:rPr lang="en-US" strike="sngStrike" dirty="0" err="1"/>
              <a:t>jemaat</a:t>
            </a:r>
            <a:r>
              <a:rPr lang="en-US" strike="sngStrike" dirty="0"/>
              <a:t> </a:t>
            </a:r>
            <a:r>
              <a:rPr lang="en-US" strike="sngStrike" dirty="0" err="1"/>
              <a:t>butuh</a:t>
            </a:r>
            <a:r>
              <a:rPr lang="en-US" strike="sngStrike" dirty="0"/>
              <a:t> </a:t>
            </a:r>
            <a:r>
              <a:rPr lang="en-US" strike="sngStrike" dirty="0" err="1"/>
              <a:t>lawatan</a:t>
            </a:r>
            <a:r>
              <a:rPr lang="en-US" strike="sngStrike" dirty="0"/>
              <a:t>. </a:t>
            </a:r>
            <a:r>
              <a:rPr lang="en-US" strike="sngStrike" dirty="0" err="1"/>
              <a:t>Melihat</a:t>
            </a:r>
            <a:r>
              <a:rPr lang="en-US" strike="sngStrike" dirty="0"/>
              <a:t> </a:t>
            </a:r>
            <a:r>
              <a:rPr lang="en-US" strike="sngStrike" dirty="0" err="1"/>
              <a:t>kondisi</a:t>
            </a:r>
            <a:r>
              <a:rPr lang="en-US" strike="sngStrike" dirty="0"/>
              <a:t> </a:t>
            </a:r>
            <a:r>
              <a:rPr lang="en-US" strike="sngStrike" dirty="0" err="1"/>
              <a:t>ini</a:t>
            </a:r>
            <a:r>
              <a:rPr lang="en-US" strike="sngStrike" dirty="0"/>
              <a:t>, </a:t>
            </a:r>
            <a:r>
              <a:rPr lang="en-US" strike="sngStrike" dirty="0" err="1"/>
              <a:t>tim</a:t>
            </a:r>
            <a:r>
              <a:rPr lang="en-US" strike="sngStrike" dirty="0"/>
              <a:t> </a:t>
            </a:r>
            <a:r>
              <a:rPr lang="en-US" strike="sngStrike" dirty="0" err="1"/>
              <a:t>Komisi</a:t>
            </a:r>
            <a:r>
              <a:rPr lang="en-US" strike="sngStrike" dirty="0"/>
              <a:t> Persekutuan </a:t>
            </a:r>
            <a:r>
              <a:rPr lang="en-US" strike="sngStrike" dirty="0" err="1"/>
              <a:t>Umat</a:t>
            </a:r>
            <a:r>
              <a:rPr lang="en-US" strike="sngStrike" dirty="0"/>
              <a:t> (KPU) </a:t>
            </a:r>
            <a:r>
              <a:rPr lang="en-US" strike="sngStrike" dirty="0" err="1"/>
              <a:t>dan</a:t>
            </a:r>
            <a:r>
              <a:rPr lang="en-US" strike="sngStrike" dirty="0"/>
              <a:t> </a:t>
            </a:r>
            <a:r>
              <a:rPr lang="en-US" strike="sngStrike" dirty="0" err="1"/>
              <a:t>Komisi</a:t>
            </a:r>
            <a:r>
              <a:rPr lang="en-US" strike="sngStrike" dirty="0"/>
              <a:t> Persekutuan Wilayah (KPW) </a:t>
            </a:r>
            <a:r>
              <a:rPr lang="en-US" strike="sngStrike" dirty="0" err="1"/>
              <a:t>membentuk</a:t>
            </a:r>
            <a:r>
              <a:rPr lang="en-US" strike="sngStrike" dirty="0"/>
              <a:t> </a:t>
            </a:r>
            <a:r>
              <a:rPr lang="en-US" strike="sngStrike" dirty="0" err="1"/>
              <a:t>kembali</a:t>
            </a:r>
            <a:r>
              <a:rPr lang="en-US" strike="sngStrike" dirty="0"/>
              <a:t> </a:t>
            </a:r>
            <a:r>
              <a:rPr lang="en-US" strike="sngStrike" dirty="0" err="1"/>
              <a:t>tim</a:t>
            </a:r>
            <a:r>
              <a:rPr lang="en-US" strike="sngStrike" dirty="0"/>
              <a:t> </a:t>
            </a:r>
            <a:r>
              <a:rPr lang="en-US" strike="sngStrike" dirty="0" err="1"/>
              <a:t>perlawatan</a:t>
            </a:r>
            <a:r>
              <a:rPr lang="en-US" strike="sngStrike" dirty="0"/>
              <a:t>.</a:t>
            </a:r>
            <a:endParaRPr lang="en-US" dirty="0"/>
          </a:p>
          <a:p>
            <a:r>
              <a:rPr lang="en-US" dirty="0"/>
              <a:t>Tim KPU </a:t>
            </a:r>
            <a:r>
              <a:rPr lang="en-US" dirty="0" err="1"/>
              <a:t>dan</a:t>
            </a:r>
            <a:r>
              <a:rPr lang="en-US" dirty="0"/>
              <a:t> KPW </a:t>
            </a:r>
            <a:r>
              <a:rPr lang="en-US" dirty="0" err="1"/>
              <a:t>membentuk</a:t>
            </a:r>
            <a:r>
              <a:rPr lang="en-US" dirty="0"/>
              <a:t> </a:t>
            </a:r>
            <a:r>
              <a:rPr lang="en-US" dirty="0" err="1"/>
              <a:t>kembali</a:t>
            </a:r>
            <a:r>
              <a:rPr lang="en-US" dirty="0"/>
              <a:t> </a:t>
            </a:r>
            <a:r>
              <a:rPr lang="en-US" dirty="0" err="1"/>
              <a:t>tim</a:t>
            </a:r>
            <a:r>
              <a:rPr lang="en-US" dirty="0"/>
              <a:t> </a:t>
            </a:r>
            <a:r>
              <a:rPr lang="en-US" dirty="0" err="1"/>
              <a:t>perlawatan</a:t>
            </a:r>
            <a:r>
              <a:rPr lang="en-US" dirty="0"/>
              <a:t>, </a:t>
            </a:r>
            <a:r>
              <a:rPr lang="en-US" dirty="0" err="1"/>
              <a:t>setelah</a:t>
            </a:r>
            <a:r>
              <a:rPr lang="en-US" dirty="0"/>
              <a:t> </a:t>
            </a:r>
            <a:r>
              <a:rPr lang="en-US" dirty="0" err="1"/>
              <a:t>tiga</a:t>
            </a:r>
            <a:r>
              <a:rPr lang="en-US" dirty="0"/>
              <a:t> </a:t>
            </a:r>
            <a:r>
              <a:rPr lang="en-US" dirty="0" err="1"/>
              <a:t>tahun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berjalan</a:t>
            </a:r>
            <a:r>
              <a:rPr lang="en-US" dirty="0"/>
              <a:t> </a:t>
            </a:r>
            <a:r>
              <a:rPr lang="en-US" dirty="0" err="1"/>
              <a:t>sebagaimana</a:t>
            </a:r>
            <a:r>
              <a:rPr lang="en-US" dirty="0"/>
              <a:t> </a:t>
            </a:r>
            <a:r>
              <a:rPr lang="en-US" dirty="0" err="1"/>
              <a:t>mestinya</a:t>
            </a:r>
            <a:r>
              <a:rPr lang="en-US" dirty="0"/>
              <a:t>. </a:t>
            </a:r>
            <a:r>
              <a:rPr lang="en-US" dirty="0" err="1"/>
              <a:t>Selama</a:t>
            </a:r>
            <a:r>
              <a:rPr lang="en-US" dirty="0"/>
              <a:t> </a:t>
            </a:r>
            <a:r>
              <a:rPr lang="en-US" dirty="0" err="1"/>
              <a:t>pandemi</a:t>
            </a:r>
            <a:r>
              <a:rPr lang="en-US" dirty="0"/>
              <a:t> Covid-19, </a:t>
            </a:r>
            <a:r>
              <a:rPr lang="en-US" dirty="0" err="1"/>
              <a:t>tim</a:t>
            </a:r>
            <a:r>
              <a:rPr lang="en-US" dirty="0"/>
              <a:t> </a:t>
            </a:r>
            <a:r>
              <a:rPr lang="en-US" dirty="0" err="1"/>
              <a:t>perlawatan</a:t>
            </a:r>
            <a:r>
              <a:rPr lang="en-US" dirty="0"/>
              <a:t> </a:t>
            </a:r>
            <a:r>
              <a:rPr lang="en-US" dirty="0" err="1"/>
              <a:t>bubar</a:t>
            </a:r>
            <a:r>
              <a:rPr lang="en-US" dirty="0"/>
              <a:t>, </a:t>
            </a:r>
            <a:r>
              <a:rPr lang="en-US" dirty="0" err="1"/>
              <a:t>sedangkan</a:t>
            </a:r>
            <a:r>
              <a:rPr lang="en-US" dirty="0"/>
              <a:t> </a:t>
            </a:r>
            <a:r>
              <a:rPr lang="en-US" dirty="0" err="1"/>
              <a:t>jemaat</a:t>
            </a:r>
            <a:r>
              <a:rPr lang="en-US" dirty="0"/>
              <a:t> </a:t>
            </a:r>
            <a:r>
              <a:rPr lang="en-US" dirty="0" err="1"/>
              <a:t>tetap</a:t>
            </a:r>
            <a:r>
              <a:rPr lang="en-US" dirty="0"/>
              <a:t> </a:t>
            </a:r>
            <a:r>
              <a:rPr lang="en-US" dirty="0" err="1"/>
              <a:t>membutuhkan</a:t>
            </a:r>
            <a:r>
              <a:rPr lang="en-US" dirty="0"/>
              <a:t> </a:t>
            </a:r>
            <a:r>
              <a:rPr lang="en-US" dirty="0" err="1"/>
              <a:t>lawatan</a:t>
            </a:r>
            <a:r>
              <a:rPr lang="en-US" dirty="0"/>
              <a:t>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734568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Contoh</a:t>
            </a:r>
            <a:r>
              <a:rPr lang="en-US" dirty="0"/>
              <a:t> Latihan (</a:t>
            </a:r>
            <a:r>
              <a:rPr lang="en-US" b="1" dirty="0"/>
              <a:t>Teks</a:t>
            </a:r>
            <a:r>
              <a:rPr lang="en-US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strike="sngStrike" dirty="0" err="1"/>
              <a:t>Tujuan</a:t>
            </a:r>
            <a:r>
              <a:rPr lang="en-US" strike="sngStrike" dirty="0"/>
              <a:t> acara </a:t>
            </a:r>
            <a:r>
              <a:rPr lang="en-US" strike="sngStrike" dirty="0" err="1"/>
              <a:t>pembinaan</a:t>
            </a:r>
            <a:r>
              <a:rPr lang="en-US" strike="sngStrike" dirty="0"/>
              <a:t> </a:t>
            </a:r>
            <a:r>
              <a:rPr lang="en-US" strike="sngStrike" dirty="0" err="1"/>
              <a:t>ini</a:t>
            </a:r>
            <a:r>
              <a:rPr lang="en-US" strike="sngStrike" dirty="0"/>
              <a:t> </a:t>
            </a:r>
            <a:r>
              <a:rPr lang="en-US" strike="sngStrike" dirty="0" err="1"/>
              <a:t>adalah</a:t>
            </a:r>
            <a:r>
              <a:rPr lang="en-US" strike="sngStrike" dirty="0"/>
              <a:t> </a:t>
            </a:r>
            <a:r>
              <a:rPr lang="en-US" strike="sngStrike" dirty="0" err="1"/>
              <a:t>untuk</a:t>
            </a:r>
            <a:r>
              <a:rPr lang="en-US" strike="sngStrike" dirty="0"/>
              <a:t> </a:t>
            </a:r>
            <a:r>
              <a:rPr lang="en-US" strike="sngStrike" dirty="0" err="1"/>
              <a:t>menggerakkan</a:t>
            </a:r>
            <a:r>
              <a:rPr lang="en-US" strike="sngStrike" dirty="0"/>
              <a:t> </a:t>
            </a:r>
            <a:r>
              <a:rPr lang="en-US" strike="sngStrike" dirty="0" err="1"/>
              <a:t>kembali</a:t>
            </a:r>
            <a:r>
              <a:rPr lang="en-US" strike="sngStrike" dirty="0"/>
              <a:t> </a:t>
            </a:r>
            <a:r>
              <a:rPr lang="en-US" strike="sngStrike" dirty="0" err="1"/>
              <a:t>warga</a:t>
            </a:r>
            <a:r>
              <a:rPr lang="en-US" strike="sngStrike" dirty="0"/>
              <a:t> </a:t>
            </a:r>
            <a:r>
              <a:rPr lang="en-US" strike="sngStrike" dirty="0" err="1"/>
              <a:t>jemaat</a:t>
            </a:r>
            <a:r>
              <a:rPr lang="en-US" strike="sngStrike" dirty="0"/>
              <a:t>, </a:t>
            </a:r>
            <a:r>
              <a:rPr lang="en-US" strike="sngStrike" dirty="0" err="1"/>
              <a:t>supaya</a:t>
            </a:r>
            <a:r>
              <a:rPr lang="en-US" strike="sngStrike" dirty="0"/>
              <a:t> </a:t>
            </a:r>
            <a:r>
              <a:rPr lang="en-US" strike="sngStrike" dirty="0" err="1"/>
              <a:t>rindu</a:t>
            </a:r>
            <a:r>
              <a:rPr lang="en-US" strike="sngStrike" dirty="0"/>
              <a:t> </a:t>
            </a:r>
            <a:r>
              <a:rPr lang="en-US" strike="sngStrike" dirty="0" err="1"/>
              <a:t>mengambil</a:t>
            </a:r>
            <a:r>
              <a:rPr lang="en-US" strike="sngStrike" dirty="0"/>
              <a:t> </a:t>
            </a:r>
            <a:r>
              <a:rPr lang="en-US" strike="sngStrike" dirty="0" err="1"/>
              <a:t>bagian</a:t>
            </a:r>
            <a:r>
              <a:rPr lang="en-US" strike="sngStrike" dirty="0"/>
              <a:t> </a:t>
            </a:r>
            <a:r>
              <a:rPr lang="en-US" strike="sngStrike" dirty="0" err="1"/>
              <a:t>dalam</a:t>
            </a:r>
            <a:r>
              <a:rPr lang="en-US" strike="sngStrike" dirty="0"/>
              <a:t> </a:t>
            </a:r>
            <a:r>
              <a:rPr lang="en-US" strike="sngStrike" dirty="0" err="1"/>
              <a:t>pelayanan</a:t>
            </a:r>
            <a:r>
              <a:rPr lang="en-US" strike="sngStrike" dirty="0"/>
              <a:t> </a:t>
            </a:r>
            <a:r>
              <a:rPr lang="en-US" strike="sngStrike" dirty="0" err="1"/>
              <a:t>perlawatan</a:t>
            </a:r>
            <a:r>
              <a:rPr lang="en-US" strike="sngStrike" dirty="0"/>
              <a:t>. </a:t>
            </a:r>
            <a:r>
              <a:rPr lang="en-US" strike="sngStrike" dirty="0" err="1"/>
              <a:t>Karena</a:t>
            </a:r>
            <a:r>
              <a:rPr lang="en-US" strike="sngStrike" dirty="0"/>
              <a:t> </a:t>
            </a:r>
            <a:r>
              <a:rPr lang="en-US" strike="sngStrike" dirty="0" err="1"/>
              <a:t>jumlah</a:t>
            </a:r>
            <a:r>
              <a:rPr lang="en-US" strike="sngStrike" dirty="0"/>
              <a:t> </a:t>
            </a:r>
            <a:r>
              <a:rPr lang="en-US" strike="sngStrike" dirty="0" err="1"/>
              <a:t>jemaat</a:t>
            </a:r>
            <a:r>
              <a:rPr lang="en-US" strike="sngStrike" dirty="0"/>
              <a:t> </a:t>
            </a:r>
            <a:r>
              <a:rPr lang="en-US" strike="sngStrike" dirty="0" err="1"/>
              <a:t>cukup</a:t>
            </a:r>
            <a:r>
              <a:rPr lang="en-US" strike="sngStrike" dirty="0"/>
              <a:t> </a:t>
            </a:r>
            <a:r>
              <a:rPr lang="en-US" strike="sngStrike" dirty="0" err="1"/>
              <a:t>banyak</a:t>
            </a:r>
            <a:r>
              <a:rPr lang="en-US" strike="sngStrike" dirty="0"/>
              <a:t>, </a:t>
            </a:r>
            <a:r>
              <a:rPr lang="en-US" strike="sngStrike" dirty="0" err="1"/>
              <a:t>maka</a:t>
            </a:r>
            <a:r>
              <a:rPr lang="en-US" strike="sngStrike" dirty="0"/>
              <a:t> </a:t>
            </a:r>
            <a:r>
              <a:rPr lang="en-US" strike="sngStrike" dirty="0" err="1"/>
              <a:t>kebutuhan</a:t>
            </a:r>
            <a:r>
              <a:rPr lang="en-US" strike="sngStrike" dirty="0"/>
              <a:t> </a:t>
            </a:r>
            <a:r>
              <a:rPr lang="en-US" strike="sngStrike" dirty="0" err="1"/>
              <a:t>akan</a:t>
            </a:r>
            <a:r>
              <a:rPr lang="en-US" strike="sngStrike" dirty="0"/>
              <a:t> </a:t>
            </a:r>
            <a:r>
              <a:rPr lang="en-US" strike="sngStrike" dirty="0" err="1"/>
              <a:t>anggota</a:t>
            </a:r>
            <a:r>
              <a:rPr lang="en-US" strike="sngStrike" dirty="0"/>
              <a:t> </a:t>
            </a:r>
            <a:r>
              <a:rPr lang="en-US" strike="sngStrike" dirty="0" err="1"/>
              <a:t>tim</a:t>
            </a:r>
            <a:r>
              <a:rPr lang="en-US" strike="sngStrike" dirty="0"/>
              <a:t> </a:t>
            </a:r>
            <a:r>
              <a:rPr lang="en-US" strike="sngStrike" dirty="0" err="1"/>
              <a:t>pelawat</a:t>
            </a:r>
            <a:r>
              <a:rPr lang="en-US" strike="sngStrike" dirty="0"/>
              <a:t> pun </a:t>
            </a:r>
            <a:r>
              <a:rPr lang="en-US" strike="sngStrike" dirty="0" err="1"/>
              <a:t>harus</a:t>
            </a:r>
            <a:r>
              <a:rPr lang="en-US" strike="sngStrike" dirty="0"/>
              <a:t> </a:t>
            </a:r>
            <a:r>
              <a:rPr lang="en-US" strike="sngStrike" dirty="0" err="1"/>
              <a:t>banyak</a:t>
            </a:r>
            <a:r>
              <a:rPr lang="en-US" strike="sngStrike" dirty="0"/>
              <a:t>, agar </a:t>
            </a:r>
            <a:r>
              <a:rPr lang="en-US" strike="sngStrike" dirty="0" err="1"/>
              <a:t>dapat</a:t>
            </a:r>
            <a:r>
              <a:rPr lang="en-US" strike="sngStrike" dirty="0"/>
              <a:t> </a:t>
            </a:r>
            <a:r>
              <a:rPr lang="en-US" strike="sngStrike" dirty="0" err="1"/>
              <a:t>melayani</a:t>
            </a:r>
            <a:r>
              <a:rPr lang="en-US" strike="sngStrike" dirty="0"/>
              <a:t> </a:t>
            </a:r>
            <a:r>
              <a:rPr lang="en-US" strike="sngStrike" dirty="0" err="1"/>
              <a:t>jemaat</a:t>
            </a:r>
            <a:r>
              <a:rPr lang="en-US" strike="sngStrike" dirty="0"/>
              <a:t> yang </a:t>
            </a:r>
            <a:r>
              <a:rPr lang="en-US" strike="sngStrike" dirty="0" err="1"/>
              <a:t>sakit</a:t>
            </a:r>
            <a:r>
              <a:rPr lang="en-US" strike="sngStrike" dirty="0"/>
              <a:t>, yang </a:t>
            </a:r>
            <a:r>
              <a:rPr lang="en-US" strike="sngStrike" dirty="0" err="1"/>
              <a:t>berdukacita</a:t>
            </a:r>
            <a:r>
              <a:rPr lang="en-US" strike="sngStrike" dirty="0"/>
              <a:t>, yang </a:t>
            </a:r>
            <a:r>
              <a:rPr lang="en-US" strike="sngStrike" dirty="0" err="1"/>
              <a:t>sedang</a:t>
            </a:r>
            <a:r>
              <a:rPr lang="en-US" strike="sngStrike" dirty="0"/>
              <a:t> </a:t>
            </a:r>
            <a:r>
              <a:rPr lang="en-US" strike="sngStrike" dirty="0" err="1"/>
              <a:t>dalam</a:t>
            </a:r>
            <a:r>
              <a:rPr lang="en-US" strike="sngStrike" dirty="0"/>
              <a:t> </a:t>
            </a:r>
            <a:r>
              <a:rPr lang="en-US" strike="sngStrike" dirty="0" err="1"/>
              <a:t>pergumulan</a:t>
            </a:r>
            <a:r>
              <a:rPr lang="en-US" strike="sngStrike" dirty="0"/>
              <a:t> </a:t>
            </a:r>
            <a:r>
              <a:rPr lang="en-US" strike="sngStrike" dirty="0" err="1"/>
              <a:t>berat</a:t>
            </a:r>
            <a:r>
              <a:rPr lang="en-US" strike="sngStrike" dirty="0"/>
              <a:t>, </a:t>
            </a:r>
            <a:r>
              <a:rPr lang="en-US" strike="sngStrike" dirty="0" err="1"/>
              <a:t>dan</a:t>
            </a:r>
            <a:r>
              <a:rPr lang="en-US" strike="sngStrike" dirty="0"/>
              <a:t> yang </a:t>
            </a:r>
            <a:r>
              <a:rPr lang="en-US" strike="sngStrike" dirty="0" err="1"/>
              <a:t>membutuhkan</a:t>
            </a:r>
            <a:r>
              <a:rPr lang="en-US" strike="sngStrike" dirty="0"/>
              <a:t> </a:t>
            </a:r>
            <a:r>
              <a:rPr lang="en-US" strike="sngStrike" dirty="0" err="1"/>
              <a:t>pertolongan</a:t>
            </a:r>
            <a:r>
              <a:rPr lang="en-US" strike="sngStrike" dirty="0"/>
              <a:t>, </a:t>
            </a:r>
            <a:r>
              <a:rPr lang="en-US" strike="sngStrike" dirty="0" err="1"/>
              <a:t>sehingga</a:t>
            </a:r>
            <a:r>
              <a:rPr lang="en-US" strike="sngStrike" dirty="0"/>
              <a:t> </a:t>
            </a:r>
            <a:r>
              <a:rPr lang="en-US" strike="sngStrike" dirty="0" err="1"/>
              <a:t>terperhatikan</a:t>
            </a:r>
            <a:r>
              <a:rPr lang="en-US" strike="sngStrike" dirty="0"/>
              <a:t> </a:t>
            </a:r>
            <a:r>
              <a:rPr lang="en-US" strike="sngStrike" dirty="0" err="1"/>
              <a:t>oleh</a:t>
            </a:r>
            <a:r>
              <a:rPr lang="en-US" strike="sngStrike" dirty="0"/>
              <a:t> </a:t>
            </a:r>
            <a:r>
              <a:rPr lang="en-US" strike="sngStrike" dirty="0" err="1"/>
              <a:t>gereja</a:t>
            </a:r>
            <a:r>
              <a:rPr lang="en-US" strike="sngStrike" dirty="0"/>
              <a:t>.</a:t>
            </a:r>
            <a:r>
              <a:rPr lang="en-US" dirty="0"/>
              <a:t> </a:t>
            </a:r>
            <a:r>
              <a:rPr lang="en-US" strike="sngStrike" dirty="0" err="1"/>
              <a:t>Karena</a:t>
            </a:r>
            <a:r>
              <a:rPr lang="en-US" strike="sngStrike" dirty="0"/>
              <a:t> </a:t>
            </a:r>
            <a:r>
              <a:rPr lang="en-US" strike="sngStrike" dirty="0" err="1"/>
              <a:t>itu</a:t>
            </a:r>
            <a:r>
              <a:rPr lang="en-US" strike="sngStrike" dirty="0"/>
              <a:t>, </a:t>
            </a:r>
            <a:r>
              <a:rPr lang="en-US" strike="sngStrike" dirty="0" err="1"/>
              <a:t>diperlukan</a:t>
            </a:r>
            <a:r>
              <a:rPr lang="en-US" strike="sngStrike" dirty="0"/>
              <a:t> orang-orang yang </a:t>
            </a:r>
            <a:r>
              <a:rPr lang="en-US" strike="sngStrike" dirty="0" err="1"/>
              <a:t>mau</a:t>
            </a:r>
            <a:r>
              <a:rPr lang="en-US" strike="sngStrike" dirty="0"/>
              <a:t> </a:t>
            </a:r>
            <a:r>
              <a:rPr lang="en-US" strike="sngStrike" dirty="0" err="1"/>
              <a:t>mendengar</a:t>
            </a:r>
            <a:r>
              <a:rPr lang="en-US" strike="sngStrike" dirty="0"/>
              <a:t>, yang </a:t>
            </a:r>
            <a:r>
              <a:rPr lang="en-US" strike="sngStrike" dirty="0" err="1"/>
              <a:t>mau</a:t>
            </a:r>
            <a:r>
              <a:rPr lang="en-US" strike="sngStrike" dirty="0"/>
              <a:t> </a:t>
            </a:r>
            <a:r>
              <a:rPr lang="en-US" strike="sngStrike" dirty="0" err="1"/>
              <a:t>meluangkan</a:t>
            </a:r>
            <a:r>
              <a:rPr lang="en-US" strike="sngStrike" dirty="0"/>
              <a:t> </a:t>
            </a:r>
            <a:r>
              <a:rPr lang="en-US" strike="sngStrike" dirty="0" err="1"/>
              <a:t>waktunya</a:t>
            </a:r>
            <a:r>
              <a:rPr lang="en-US" strike="sngStrike" dirty="0"/>
              <a:t>, </a:t>
            </a:r>
            <a:r>
              <a:rPr lang="en-US" strike="sngStrike" dirty="0" err="1"/>
              <a:t>dan</a:t>
            </a:r>
            <a:r>
              <a:rPr lang="en-US" strike="sngStrike" dirty="0"/>
              <a:t> yang </a:t>
            </a:r>
            <a:r>
              <a:rPr lang="en-US" strike="sngStrike" dirty="0" err="1"/>
              <a:t>peduli</a:t>
            </a:r>
            <a:r>
              <a:rPr lang="en-US" strike="sngStrike" dirty="0"/>
              <a:t>/</a:t>
            </a:r>
            <a:r>
              <a:rPr lang="en-US" strike="sngStrike" dirty="0" err="1"/>
              <a:t>berempati</a:t>
            </a:r>
            <a:r>
              <a:rPr lang="en-US" strike="sngStrike" dirty="0"/>
              <a:t> </a:t>
            </a:r>
            <a:r>
              <a:rPr lang="en-US" strike="sngStrike" dirty="0" err="1"/>
              <a:t>terhadap</a:t>
            </a:r>
            <a:r>
              <a:rPr lang="en-US" strike="sngStrike" dirty="0"/>
              <a:t> orang lain. </a:t>
            </a:r>
            <a:r>
              <a:rPr lang="en-US" strike="sngStrike" dirty="0" err="1"/>
              <a:t>Namun</a:t>
            </a:r>
            <a:r>
              <a:rPr lang="en-US" strike="sngStrike" dirty="0"/>
              <a:t> </a:t>
            </a:r>
            <a:r>
              <a:rPr lang="en-US" strike="sngStrike" dirty="0" err="1"/>
              <a:t>demikian</a:t>
            </a:r>
            <a:r>
              <a:rPr lang="en-US" strike="sngStrike" dirty="0"/>
              <a:t>, </a:t>
            </a:r>
            <a:r>
              <a:rPr lang="en-US" strike="sngStrike" dirty="0" err="1"/>
              <a:t>tim</a:t>
            </a:r>
            <a:r>
              <a:rPr lang="en-US" strike="sngStrike" dirty="0"/>
              <a:t> </a:t>
            </a:r>
            <a:r>
              <a:rPr lang="en-US" strike="sngStrike" dirty="0" err="1"/>
              <a:t>perlawatan</a:t>
            </a:r>
            <a:r>
              <a:rPr lang="en-US" strike="sngStrike" dirty="0"/>
              <a:t> </a:t>
            </a:r>
            <a:r>
              <a:rPr lang="en-US" strike="sngStrike" dirty="0" err="1"/>
              <a:t>perlu</a:t>
            </a:r>
            <a:r>
              <a:rPr lang="en-US" strike="sngStrike" dirty="0"/>
              <a:t> </a:t>
            </a:r>
            <a:r>
              <a:rPr lang="en-US" strike="sngStrike" dirty="0" err="1"/>
              <a:t>dibekali</a:t>
            </a:r>
            <a:r>
              <a:rPr lang="en-US" strike="sngStrike" dirty="0"/>
              <a:t> </a:t>
            </a:r>
            <a:r>
              <a:rPr lang="en-US" strike="sngStrike" dirty="0" err="1"/>
              <a:t>pengetahuan</a:t>
            </a:r>
            <a:r>
              <a:rPr lang="en-US" strike="sngStrike" dirty="0"/>
              <a:t>, </a:t>
            </a:r>
            <a:r>
              <a:rPr lang="en-US" strike="sngStrike" dirty="0" err="1"/>
              <a:t>supaya</a:t>
            </a:r>
            <a:r>
              <a:rPr lang="en-US" strike="sngStrike" dirty="0"/>
              <a:t> </a:t>
            </a:r>
            <a:r>
              <a:rPr lang="en-US" strike="sngStrike" dirty="0" err="1"/>
              <a:t>mereka</a:t>
            </a:r>
            <a:r>
              <a:rPr lang="en-US" strike="sngStrike" dirty="0"/>
              <a:t> </a:t>
            </a:r>
            <a:r>
              <a:rPr lang="en-US" strike="sngStrike" dirty="0" err="1"/>
              <a:t>tahu</a:t>
            </a:r>
            <a:r>
              <a:rPr lang="en-US" strike="sngStrike" dirty="0"/>
              <a:t> </a:t>
            </a:r>
            <a:r>
              <a:rPr lang="en-US" strike="sngStrike" dirty="0" err="1"/>
              <a:t>apa</a:t>
            </a:r>
            <a:r>
              <a:rPr lang="en-US" strike="sngStrike" dirty="0"/>
              <a:t> yang </a:t>
            </a:r>
            <a:r>
              <a:rPr lang="en-US" strike="sngStrike" dirty="0" err="1"/>
              <a:t>harus</a:t>
            </a:r>
            <a:r>
              <a:rPr lang="en-US" strike="sngStrike" dirty="0"/>
              <a:t> </a:t>
            </a:r>
            <a:r>
              <a:rPr lang="en-US" strike="sngStrike" dirty="0" err="1"/>
              <a:t>dilakukan</a:t>
            </a:r>
            <a:r>
              <a:rPr lang="en-US" strike="sngStrike" dirty="0"/>
              <a:t>, </a:t>
            </a:r>
            <a:r>
              <a:rPr lang="en-US" strike="sngStrike" dirty="0" err="1"/>
              <a:t>serta</a:t>
            </a:r>
            <a:r>
              <a:rPr lang="en-US" strike="sngStrike" dirty="0"/>
              <a:t> </a:t>
            </a:r>
            <a:r>
              <a:rPr lang="en-US" strike="sngStrike" dirty="0" err="1"/>
              <a:t>memahami</a:t>
            </a:r>
            <a:r>
              <a:rPr lang="en-US" strike="sngStrike" dirty="0"/>
              <a:t> </a:t>
            </a:r>
            <a:r>
              <a:rPr lang="en-US" strike="sngStrike" dirty="0" err="1"/>
              <a:t>etika</a:t>
            </a:r>
            <a:r>
              <a:rPr lang="en-US" strike="sngStrike" dirty="0"/>
              <a:t> </a:t>
            </a:r>
            <a:r>
              <a:rPr lang="en-US" strike="sngStrike" dirty="0" err="1"/>
              <a:t>sebelum</a:t>
            </a:r>
            <a:r>
              <a:rPr lang="en-US" strike="sngStrike" dirty="0"/>
              <a:t> </a:t>
            </a:r>
            <a:r>
              <a:rPr lang="en-US" strike="sngStrike" dirty="0" err="1"/>
              <a:t>berkunjung</a:t>
            </a:r>
            <a:r>
              <a:rPr lang="en-US" strike="sngStrike" dirty="0"/>
              <a:t>, </a:t>
            </a:r>
            <a:r>
              <a:rPr lang="en-US" strike="sngStrike" dirty="0" err="1"/>
              <a:t>saat</a:t>
            </a:r>
            <a:r>
              <a:rPr lang="en-US" strike="sngStrike" dirty="0"/>
              <a:t> </a:t>
            </a:r>
            <a:r>
              <a:rPr lang="en-US" strike="sngStrike" dirty="0" err="1"/>
              <a:t>datang</a:t>
            </a:r>
            <a:r>
              <a:rPr lang="en-US" strike="sngStrike" dirty="0"/>
              <a:t> </a:t>
            </a:r>
            <a:r>
              <a:rPr lang="en-US" strike="sngStrike" dirty="0" err="1"/>
              <a:t>ke</a:t>
            </a:r>
            <a:r>
              <a:rPr lang="en-US" strike="sngStrike" dirty="0"/>
              <a:t> </a:t>
            </a:r>
            <a:r>
              <a:rPr lang="en-US" strike="sngStrike" dirty="0" err="1"/>
              <a:t>rumah</a:t>
            </a:r>
            <a:r>
              <a:rPr lang="en-US" strike="sngStrike" dirty="0"/>
              <a:t> </a:t>
            </a:r>
            <a:r>
              <a:rPr lang="en-US" strike="sngStrike" dirty="0" err="1"/>
              <a:t>warga</a:t>
            </a:r>
            <a:r>
              <a:rPr lang="en-US" strike="sngStrike" dirty="0"/>
              <a:t> </a:t>
            </a:r>
            <a:r>
              <a:rPr lang="en-US" strike="sngStrike" dirty="0" err="1"/>
              <a:t>jemaat</a:t>
            </a:r>
            <a:r>
              <a:rPr lang="en-US" strike="sngStrike" dirty="0"/>
              <a:t>, </a:t>
            </a:r>
            <a:r>
              <a:rPr lang="en-US" strike="sngStrike" dirty="0" err="1"/>
              <a:t>dan</a:t>
            </a:r>
            <a:r>
              <a:rPr lang="en-US" strike="sngStrike" dirty="0"/>
              <a:t> </a:t>
            </a:r>
            <a:r>
              <a:rPr lang="en-US" strike="sngStrike" dirty="0" err="1"/>
              <a:t>setelah</a:t>
            </a:r>
            <a:r>
              <a:rPr lang="en-US" strike="sngStrike" dirty="0"/>
              <a:t> </a:t>
            </a:r>
            <a:r>
              <a:rPr lang="en-US" strike="sngStrike" dirty="0" err="1"/>
              <a:t>melaksanakan</a:t>
            </a:r>
            <a:r>
              <a:rPr lang="en-US" strike="sngStrike" dirty="0"/>
              <a:t> </a:t>
            </a:r>
            <a:r>
              <a:rPr lang="en-US" strike="sngStrike" dirty="0" err="1"/>
              <a:t>perlawatan</a:t>
            </a:r>
            <a:r>
              <a:rPr lang="en-US" dirty="0"/>
              <a:t>.</a:t>
            </a:r>
          </a:p>
          <a:p>
            <a:r>
              <a:rPr lang="en-US" dirty="0"/>
              <a:t>Acara </a:t>
            </a:r>
            <a:r>
              <a:rPr lang="en-US" dirty="0" err="1"/>
              <a:t>pembinaan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dilangsungkan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menggerakkan</a:t>
            </a:r>
            <a:r>
              <a:rPr lang="en-US" dirty="0"/>
              <a:t> </a:t>
            </a:r>
            <a:r>
              <a:rPr lang="en-US" dirty="0" err="1"/>
              <a:t>kembali</a:t>
            </a:r>
            <a:r>
              <a:rPr lang="en-US" dirty="0"/>
              <a:t> </a:t>
            </a:r>
            <a:r>
              <a:rPr lang="en-US" dirty="0" err="1"/>
              <a:t>warga</a:t>
            </a:r>
            <a:r>
              <a:rPr lang="en-US" dirty="0"/>
              <a:t> </a:t>
            </a:r>
            <a:r>
              <a:rPr lang="en-US" dirty="0" err="1"/>
              <a:t>jemaat</a:t>
            </a:r>
            <a:r>
              <a:rPr lang="en-US" dirty="0"/>
              <a:t> </a:t>
            </a:r>
            <a:r>
              <a:rPr lang="en-US" dirty="0" err="1"/>
              <a:t>mengambil</a:t>
            </a:r>
            <a:r>
              <a:rPr lang="en-US" dirty="0"/>
              <a:t> </a:t>
            </a:r>
            <a:r>
              <a:rPr lang="en-US" dirty="0" err="1"/>
              <a:t>bagian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pelayanan</a:t>
            </a:r>
            <a:r>
              <a:rPr lang="en-US" dirty="0"/>
              <a:t> </a:t>
            </a:r>
            <a:r>
              <a:rPr lang="en-US" dirty="0" err="1"/>
              <a:t>perlawatan</a:t>
            </a:r>
            <a:r>
              <a:rPr lang="en-US" dirty="0"/>
              <a:t>. </a:t>
            </a:r>
            <a:r>
              <a:rPr lang="en-US" dirty="0" err="1"/>
              <a:t>Mengingat</a:t>
            </a:r>
            <a:r>
              <a:rPr lang="en-US" dirty="0"/>
              <a:t> </a:t>
            </a:r>
            <a:r>
              <a:rPr lang="en-US" dirty="0" err="1"/>
              <a:t>jumlah</a:t>
            </a:r>
            <a:r>
              <a:rPr lang="en-US" dirty="0"/>
              <a:t> </a:t>
            </a:r>
            <a:r>
              <a:rPr lang="en-US" dirty="0" err="1"/>
              <a:t>jemaat</a:t>
            </a:r>
            <a:r>
              <a:rPr lang="en-US" dirty="0"/>
              <a:t> (</a:t>
            </a:r>
            <a:r>
              <a:rPr lang="en-US" b="1" dirty="0"/>
              <a:t>data </a:t>
            </a:r>
            <a:r>
              <a:rPr lang="en-US" b="1" dirty="0" err="1"/>
              <a:t>pasti</a:t>
            </a:r>
            <a:r>
              <a:rPr lang="en-US" dirty="0"/>
              <a:t>), </a:t>
            </a:r>
            <a:r>
              <a:rPr lang="en-US" dirty="0" err="1"/>
              <a:t>membutuhkan</a:t>
            </a:r>
            <a:r>
              <a:rPr lang="en-US" dirty="0"/>
              <a:t> </a:t>
            </a:r>
            <a:r>
              <a:rPr lang="en-US" dirty="0" err="1"/>
              <a:t>anggota</a:t>
            </a:r>
            <a:r>
              <a:rPr lang="en-US" dirty="0"/>
              <a:t> </a:t>
            </a:r>
            <a:r>
              <a:rPr lang="en-US" dirty="0" err="1"/>
              <a:t>tim</a:t>
            </a:r>
            <a:r>
              <a:rPr lang="en-US" dirty="0"/>
              <a:t> </a:t>
            </a:r>
            <a:r>
              <a:rPr lang="en-US" dirty="0" err="1"/>
              <a:t>pelawat</a:t>
            </a:r>
            <a:r>
              <a:rPr lang="en-US" dirty="0"/>
              <a:t> yang </a:t>
            </a:r>
            <a:r>
              <a:rPr lang="en-US" dirty="0" err="1"/>
              <a:t>banyak</a:t>
            </a:r>
            <a:r>
              <a:rPr lang="en-US" dirty="0"/>
              <a:t> pula, agar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melayani</a:t>
            </a:r>
            <a:r>
              <a:rPr lang="en-US" dirty="0"/>
              <a:t> </a:t>
            </a:r>
            <a:r>
              <a:rPr lang="en-US" dirty="0" err="1"/>
              <a:t>jemaat</a:t>
            </a:r>
            <a:r>
              <a:rPr lang="en-US" dirty="0"/>
              <a:t> yang </a:t>
            </a:r>
            <a:r>
              <a:rPr lang="en-US" dirty="0" err="1"/>
              <a:t>sakit</a:t>
            </a:r>
            <a:r>
              <a:rPr lang="en-US" dirty="0"/>
              <a:t>, yang </a:t>
            </a:r>
            <a:r>
              <a:rPr lang="en-US" dirty="0" err="1"/>
              <a:t>berdukacita</a:t>
            </a:r>
            <a:r>
              <a:rPr lang="en-US" dirty="0"/>
              <a:t>, yang </a:t>
            </a:r>
            <a:r>
              <a:rPr lang="en-US" dirty="0" err="1"/>
              <a:t>sedang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pergumulan</a:t>
            </a:r>
            <a:r>
              <a:rPr lang="en-US" dirty="0"/>
              <a:t> </a:t>
            </a:r>
            <a:r>
              <a:rPr lang="en-US" dirty="0" err="1"/>
              <a:t>berat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yang </a:t>
            </a:r>
            <a:r>
              <a:rPr lang="en-US" dirty="0" err="1"/>
              <a:t>membutuhkan</a:t>
            </a:r>
            <a:r>
              <a:rPr lang="en-US" dirty="0"/>
              <a:t> </a:t>
            </a:r>
            <a:r>
              <a:rPr lang="en-US" dirty="0" err="1"/>
              <a:t>pertolongan</a:t>
            </a:r>
            <a:r>
              <a:rPr lang="en-US" dirty="0"/>
              <a:t>, agar </a:t>
            </a:r>
            <a:r>
              <a:rPr lang="en-US" dirty="0" err="1"/>
              <a:t>terperhatikan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gereja</a:t>
            </a:r>
            <a:r>
              <a:rPr lang="en-US" dirty="0"/>
              <a:t>.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, </a:t>
            </a:r>
            <a:r>
              <a:rPr lang="en-US" dirty="0" err="1"/>
              <a:t>diperlukan</a:t>
            </a:r>
            <a:r>
              <a:rPr lang="en-US" dirty="0"/>
              <a:t> orang-orang yang </a:t>
            </a:r>
            <a:r>
              <a:rPr lang="en-US" dirty="0" err="1"/>
              <a:t>mau</a:t>
            </a:r>
            <a:r>
              <a:rPr lang="en-US" dirty="0"/>
              <a:t> </a:t>
            </a:r>
            <a:r>
              <a:rPr lang="en-US" dirty="0" err="1"/>
              <a:t>mendengar</a:t>
            </a:r>
            <a:r>
              <a:rPr lang="en-US" dirty="0"/>
              <a:t>, yang </a:t>
            </a:r>
            <a:r>
              <a:rPr lang="en-US" dirty="0" err="1"/>
              <a:t>mau</a:t>
            </a:r>
            <a:r>
              <a:rPr lang="en-US" dirty="0"/>
              <a:t> </a:t>
            </a:r>
            <a:r>
              <a:rPr lang="en-US" dirty="0" err="1"/>
              <a:t>meluangkan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yang </a:t>
            </a:r>
            <a:r>
              <a:rPr lang="en-US" dirty="0" err="1"/>
              <a:t>peduli</a:t>
            </a:r>
            <a:r>
              <a:rPr lang="en-US" dirty="0"/>
              <a:t>/</a:t>
            </a:r>
            <a:r>
              <a:rPr lang="en-US" dirty="0" err="1"/>
              <a:t>berempati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orang lain. </a:t>
            </a:r>
            <a:r>
              <a:rPr lang="en-US" dirty="0" err="1"/>
              <a:t>Namun</a:t>
            </a:r>
            <a:r>
              <a:rPr lang="en-US" dirty="0"/>
              <a:t> </a:t>
            </a:r>
            <a:r>
              <a:rPr lang="en-US" dirty="0" err="1"/>
              <a:t>demikian</a:t>
            </a:r>
            <a:r>
              <a:rPr lang="en-US" dirty="0"/>
              <a:t>, </a:t>
            </a:r>
            <a:r>
              <a:rPr lang="en-US" dirty="0" err="1"/>
              <a:t>tim</a:t>
            </a:r>
            <a:r>
              <a:rPr lang="en-US" dirty="0"/>
              <a:t> </a:t>
            </a:r>
            <a:r>
              <a:rPr lang="en-US" dirty="0" err="1"/>
              <a:t>perlawatan</a:t>
            </a:r>
            <a:r>
              <a:rPr lang="en-US" dirty="0"/>
              <a:t> </a:t>
            </a:r>
            <a:r>
              <a:rPr lang="en-US" dirty="0" err="1"/>
              <a:t>perlu</a:t>
            </a:r>
            <a:r>
              <a:rPr lang="en-US" dirty="0"/>
              <a:t> </a:t>
            </a:r>
            <a:r>
              <a:rPr lang="en-US" dirty="0" err="1"/>
              <a:t>dibekali</a:t>
            </a:r>
            <a:r>
              <a:rPr lang="en-US" dirty="0"/>
              <a:t> </a:t>
            </a:r>
            <a:r>
              <a:rPr lang="en-US" dirty="0" err="1"/>
              <a:t>pengetahuan</a:t>
            </a:r>
            <a:r>
              <a:rPr lang="en-US" dirty="0"/>
              <a:t>, </a:t>
            </a:r>
            <a:r>
              <a:rPr lang="en-US" dirty="0" err="1"/>
              <a:t>supaya</a:t>
            </a:r>
            <a:r>
              <a:rPr lang="en-US" dirty="0"/>
              <a:t> </a:t>
            </a:r>
            <a:r>
              <a:rPr lang="en-US" dirty="0" err="1"/>
              <a:t>tahu</a:t>
            </a:r>
            <a:r>
              <a:rPr lang="en-US" dirty="0"/>
              <a:t> </a:t>
            </a:r>
            <a:r>
              <a:rPr lang="en-US" dirty="0" err="1"/>
              <a:t>apa</a:t>
            </a:r>
            <a:r>
              <a:rPr lang="en-US" dirty="0"/>
              <a:t> yang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,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memahami</a:t>
            </a:r>
            <a:r>
              <a:rPr lang="en-US" dirty="0"/>
              <a:t> </a:t>
            </a:r>
            <a:r>
              <a:rPr lang="en-US" dirty="0" err="1"/>
              <a:t>etika</a:t>
            </a:r>
            <a:r>
              <a:rPr lang="en-US" dirty="0"/>
              <a:t> </a:t>
            </a:r>
            <a:r>
              <a:rPr lang="en-US" dirty="0" err="1"/>
              <a:t>sebelum</a:t>
            </a:r>
            <a:r>
              <a:rPr lang="en-US" dirty="0"/>
              <a:t> </a:t>
            </a:r>
            <a:r>
              <a:rPr lang="en-US" dirty="0" err="1"/>
              <a:t>berkunjung</a:t>
            </a:r>
            <a:r>
              <a:rPr lang="en-US" dirty="0"/>
              <a:t>, </a:t>
            </a:r>
            <a:r>
              <a:rPr lang="en-US" dirty="0" err="1"/>
              <a:t>saat</a:t>
            </a:r>
            <a:r>
              <a:rPr lang="en-US" dirty="0"/>
              <a:t> </a:t>
            </a:r>
            <a:r>
              <a:rPr lang="en-US" dirty="0" err="1"/>
              <a:t>datang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rumah</a:t>
            </a:r>
            <a:r>
              <a:rPr lang="en-US" dirty="0"/>
              <a:t> </a:t>
            </a:r>
            <a:r>
              <a:rPr lang="en-US" dirty="0" err="1"/>
              <a:t>warga</a:t>
            </a:r>
            <a:r>
              <a:rPr lang="en-US" dirty="0"/>
              <a:t> </a:t>
            </a:r>
            <a:r>
              <a:rPr lang="en-US" dirty="0" err="1"/>
              <a:t>jemaat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setelah</a:t>
            </a:r>
            <a:r>
              <a:rPr lang="en-US" dirty="0"/>
              <a:t> </a:t>
            </a:r>
            <a:r>
              <a:rPr lang="en-US" dirty="0" err="1"/>
              <a:t>melaksanakan</a:t>
            </a:r>
            <a:r>
              <a:rPr lang="en-US" dirty="0"/>
              <a:t> </a:t>
            </a:r>
            <a:r>
              <a:rPr lang="en-US" dirty="0" err="1"/>
              <a:t>perlawatan</a:t>
            </a:r>
            <a:r>
              <a:rPr lang="en-US" dirty="0"/>
              <a:t>.</a:t>
            </a:r>
          </a:p>
          <a:p>
            <a:r>
              <a:rPr lang="en-US" strike="sngStrike" dirty="0" err="1"/>
              <a:t>Pembinaan</a:t>
            </a:r>
            <a:r>
              <a:rPr lang="en-US" strike="sngStrike" dirty="0"/>
              <a:t> </a:t>
            </a:r>
            <a:r>
              <a:rPr lang="en-US" strike="sngStrike" dirty="0" err="1"/>
              <a:t>dibagi</a:t>
            </a:r>
            <a:r>
              <a:rPr lang="en-US" strike="sngStrike" dirty="0"/>
              <a:t> </a:t>
            </a:r>
            <a:r>
              <a:rPr lang="en-US" strike="sngStrike" dirty="0" err="1"/>
              <a:t>dalam</a:t>
            </a:r>
            <a:r>
              <a:rPr lang="en-US" strike="sngStrike" dirty="0"/>
              <a:t> </a:t>
            </a:r>
            <a:r>
              <a:rPr lang="en-US" strike="sngStrike" dirty="0" err="1"/>
              <a:t>dua</a:t>
            </a:r>
            <a:r>
              <a:rPr lang="en-US" strike="sngStrike" dirty="0"/>
              <a:t> </a:t>
            </a:r>
            <a:r>
              <a:rPr lang="en-US" strike="sngStrike" dirty="0" err="1"/>
              <a:t>sesi</a:t>
            </a:r>
            <a:r>
              <a:rPr lang="en-US" strike="sngStrike" dirty="0"/>
              <a:t>, </a:t>
            </a:r>
            <a:r>
              <a:rPr lang="en-US" strike="sngStrike" dirty="0" err="1"/>
              <a:t>keduanya</a:t>
            </a:r>
            <a:r>
              <a:rPr lang="en-US" strike="sngStrike" dirty="0"/>
              <a:t> </a:t>
            </a:r>
            <a:r>
              <a:rPr lang="en-US" strike="sngStrike" dirty="0" err="1"/>
              <a:t>dipimpin</a:t>
            </a:r>
            <a:r>
              <a:rPr lang="en-US" strike="sngStrike" dirty="0"/>
              <a:t> </a:t>
            </a:r>
            <a:r>
              <a:rPr lang="en-US" strike="sngStrike" dirty="0" err="1"/>
              <a:t>oleh</a:t>
            </a:r>
            <a:r>
              <a:rPr lang="en-US" strike="sngStrike" dirty="0"/>
              <a:t> </a:t>
            </a:r>
            <a:r>
              <a:rPr lang="en-US" strike="sngStrike" dirty="0" err="1"/>
              <a:t>Pdt</a:t>
            </a:r>
            <a:r>
              <a:rPr lang="en-US" strike="sngStrike" dirty="0"/>
              <a:t>. </a:t>
            </a:r>
            <a:r>
              <a:rPr lang="en-US" strike="sngStrike" dirty="0" err="1"/>
              <a:t>Santoni</a:t>
            </a:r>
            <a:r>
              <a:rPr lang="en-US" strike="sngStrike" dirty="0"/>
              <a:t> Ong. </a:t>
            </a:r>
            <a:r>
              <a:rPr lang="en-US" strike="sngStrike" dirty="0" err="1"/>
              <a:t>Sesi</a:t>
            </a:r>
            <a:r>
              <a:rPr lang="en-US" strike="sngStrike" dirty="0"/>
              <a:t> </a:t>
            </a:r>
            <a:r>
              <a:rPr lang="en-US" strike="sngStrike" dirty="0" err="1"/>
              <a:t>pertama</a:t>
            </a:r>
            <a:r>
              <a:rPr lang="en-US" strike="sngStrike" dirty="0"/>
              <a:t> </a:t>
            </a:r>
            <a:r>
              <a:rPr lang="en-US" strike="sngStrike" dirty="0" err="1"/>
              <a:t>berjudul</a:t>
            </a:r>
            <a:r>
              <a:rPr lang="en-US" strike="sngStrike" dirty="0"/>
              <a:t> “</a:t>
            </a:r>
            <a:r>
              <a:rPr lang="en-US" strike="sngStrike" dirty="0" err="1"/>
              <a:t>Apa</a:t>
            </a:r>
            <a:r>
              <a:rPr lang="en-US" strike="sngStrike" dirty="0"/>
              <a:t> yang </a:t>
            </a:r>
            <a:r>
              <a:rPr lang="en-US" strike="sngStrike" dirty="0" err="1"/>
              <a:t>Harus</a:t>
            </a:r>
            <a:r>
              <a:rPr lang="en-US" strike="sngStrike" dirty="0"/>
              <a:t> </a:t>
            </a:r>
            <a:r>
              <a:rPr lang="en-US" strike="sngStrike" dirty="0" err="1"/>
              <a:t>Gereja</a:t>
            </a:r>
            <a:r>
              <a:rPr lang="en-US" strike="sngStrike" dirty="0"/>
              <a:t> </a:t>
            </a:r>
            <a:r>
              <a:rPr lang="en-US" strike="sngStrike" dirty="0" err="1"/>
              <a:t>Lakukan</a:t>
            </a:r>
            <a:r>
              <a:rPr lang="en-US" strike="sngStrike" dirty="0"/>
              <a:t>?” </a:t>
            </a:r>
            <a:r>
              <a:rPr lang="en-US" strike="sngStrike" dirty="0" err="1"/>
              <a:t>Menurutnya</a:t>
            </a:r>
            <a:r>
              <a:rPr lang="en-US" strike="sngStrike" dirty="0"/>
              <a:t>, </a:t>
            </a:r>
            <a:r>
              <a:rPr lang="en-US" strike="sngStrike" dirty="0" err="1"/>
              <a:t>dalam</a:t>
            </a:r>
            <a:r>
              <a:rPr lang="en-US" strike="sngStrike" dirty="0"/>
              <a:t> </a:t>
            </a:r>
            <a:r>
              <a:rPr lang="en-US" strike="sngStrike" dirty="0" err="1"/>
              <a:t>melakukan</a:t>
            </a:r>
            <a:r>
              <a:rPr lang="en-US" strike="sngStrike" dirty="0"/>
              <a:t> </a:t>
            </a:r>
            <a:r>
              <a:rPr lang="en-US" strike="sngStrike" dirty="0" err="1"/>
              <a:t>perlawatan</a:t>
            </a:r>
            <a:r>
              <a:rPr lang="en-US" strike="sngStrike" dirty="0"/>
              <a:t>, </a:t>
            </a:r>
            <a:r>
              <a:rPr lang="en-US" strike="sngStrike" dirty="0" err="1"/>
              <a:t>perlu</a:t>
            </a:r>
            <a:r>
              <a:rPr lang="en-US" strike="sngStrike" dirty="0"/>
              <a:t> </a:t>
            </a:r>
            <a:r>
              <a:rPr lang="en-US" strike="sngStrike" dirty="0" err="1"/>
              <a:t>ada</a:t>
            </a:r>
            <a:r>
              <a:rPr lang="en-US" strike="sngStrike" dirty="0"/>
              <a:t> </a:t>
            </a:r>
            <a:r>
              <a:rPr lang="en-US" strike="sngStrike" dirty="0" err="1"/>
              <a:t>hati</a:t>
            </a:r>
            <a:r>
              <a:rPr lang="en-US" strike="sngStrike" dirty="0"/>
              <a:t> yang </a:t>
            </a:r>
            <a:r>
              <a:rPr lang="en-US" strike="sngStrike" dirty="0" err="1"/>
              <a:t>terbuka</a:t>
            </a:r>
            <a:r>
              <a:rPr lang="en-US" strike="sngStrike" dirty="0"/>
              <a:t> </a:t>
            </a:r>
            <a:r>
              <a:rPr lang="en-US" strike="sngStrike" dirty="0" err="1"/>
              <a:t>dan</a:t>
            </a:r>
            <a:r>
              <a:rPr lang="en-US" strike="sngStrike" dirty="0"/>
              <a:t> </a:t>
            </a:r>
            <a:r>
              <a:rPr lang="en-US" strike="sngStrike" dirty="0" err="1"/>
              <a:t>terarah</a:t>
            </a:r>
            <a:r>
              <a:rPr lang="en-US" strike="sngStrike" dirty="0"/>
              <a:t> </a:t>
            </a:r>
            <a:r>
              <a:rPr lang="en-US" strike="sngStrike" dirty="0" err="1"/>
              <a:t>kepada</a:t>
            </a:r>
            <a:r>
              <a:rPr lang="en-US" strike="sngStrike" dirty="0"/>
              <a:t> </a:t>
            </a:r>
            <a:r>
              <a:rPr lang="en-US" strike="sngStrike" dirty="0" err="1"/>
              <a:t>Tuhan</a:t>
            </a:r>
            <a:r>
              <a:rPr lang="en-US" strike="sngStrike" dirty="0"/>
              <a:t> </a:t>
            </a:r>
            <a:r>
              <a:rPr lang="en-US" strike="sngStrike" dirty="0" err="1"/>
              <a:t>dan</a:t>
            </a:r>
            <a:r>
              <a:rPr lang="en-US" strike="sngStrike" dirty="0"/>
              <a:t> </a:t>
            </a:r>
            <a:r>
              <a:rPr lang="en-US" strike="sngStrike" dirty="0" err="1"/>
              <a:t>sesama</a:t>
            </a:r>
            <a:r>
              <a:rPr lang="en-US" strike="sngStrike" dirty="0"/>
              <a:t>. Kita </a:t>
            </a:r>
            <a:r>
              <a:rPr lang="en-US" strike="sngStrike" dirty="0" err="1"/>
              <a:t>menunjukkan</a:t>
            </a:r>
            <a:r>
              <a:rPr lang="en-US" strike="sngStrike" dirty="0"/>
              <a:t> </a:t>
            </a:r>
            <a:r>
              <a:rPr lang="en-US" strike="sngStrike" dirty="0" err="1"/>
              <a:t>kepedulian</a:t>
            </a:r>
            <a:r>
              <a:rPr lang="en-US" strike="sngStrike" dirty="0"/>
              <a:t> </a:t>
            </a:r>
            <a:r>
              <a:rPr lang="en-US" strike="sngStrike" dirty="0" err="1"/>
              <a:t>dengan</a:t>
            </a:r>
            <a:r>
              <a:rPr lang="en-US" strike="sngStrike" dirty="0"/>
              <a:t> </a:t>
            </a:r>
            <a:r>
              <a:rPr lang="en-US" strike="sngStrike" dirty="0" err="1"/>
              <a:t>saling</a:t>
            </a:r>
            <a:r>
              <a:rPr lang="en-US" strike="sngStrike" dirty="0"/>
              <a:t> </a:t>
            </a:r>
            <a:r>
              <a:rPr lang="en-US" strike="sngStrike" dirty="0" err="1"/>
              <a:t>mengunjungi</a:t>
            </a:r>
            <a:r>
              <a:rPr lang="en-US" strike="sngStrike" dirty="0"/>
              <a:t>, </a:t>
            </a:r>
            <a:r>
              <a:rPr lang="en-US" strike="sngStrike" dirty="0" err="1"/>
              <a:t>bersekutu</a:t>
            </a:r>
            <a:r>
              <a:rPr lang="en-US" strike="sngStrike" dirty="0"/>
              <a:t> </a:t>
            </a:r>
            <a:r>
              <a:rPr lang="en-US" strike="sngStrike" dirty="0" err="1"/>
              <a:t>dalam</a:t>
            </a:r>
            <a:r>
              <a:rPr lang="en-US" strike="sngStrike" dirty="0"/>
              <a:t> </a:t>
            </a:r>
            <a:r>
              <a:rPr lang="en-US" strike="sngStrike" dirty="0" err="1"/>
              <a:t>peribadahan</a:t>
            </a:r>
            <a:r>
              <a:rPr lang="en-US" strike="sngStrike" dirty="0"/>
              <a:t>, </a:t>
            </a:r>
            <a:r>
              <a:rPr lang="en-US" strike="sngStrike" dirty="0" err="1"/>
              <a:t>untuk</a:t>
            </a:r>
            <a:r>
              <a:rPr lang="en-US" strike="sngStrike" dirty="0"/>
              <a:t> </a:t>
            </a:r>
            <a:r>
              <a:rPr lang="en-US" strike="sngStrike" dirty="0" err="1"/>
              <a:t>mewujudkan</a:t>
            </a:r>
            <a:r>
              <a:rPr lang="en-US" strike="sngStrike" dirty="0"/>
              <a:t> </a:t>
            </a:r>
            <a:r>
              <a:rPr lang="en-US" strike="sngStrike" dirty="0" err="1"/>
              <a:t>kebersamaan</a:t>
            </a:r>
            <a:r>
              <a:rPr lang="en-US" strike="sngStrike" dirty="0"/>
              <a:t> </a:t>
            </a:r>
            <a:r>
              <a:rPr lang="en-US" strike="sngStrike" dirty="0" err="1"/>
              <a:t>dengan</a:t>
            </a:r>
            <a:r>
              <a:rPr lang="en-US" strike="sngStrike" dirty="0"/>
              <a:t> </a:t>
            </a:r>
            <a:r>
              <a:rPr lang="en-US" strike="sngStrike" dirty="0" err="1"/>
              <a:t>sesama</a:t>
            </a:r>
            <a:r>
              <a:rPr lang="en-US" strike="sngStrike" dirty="0"/>
              <a:t> </a:t>
            </a:r>
            <a:r>
              <a:rPr lang="en-US" strike="sngStrike" dirty="0" err="1"/>
              <a:t>anggota</a:t>
            </a:r>
            <a:r>
              <a:rPr lang="en-US" strike="sngStrike" dirty="0"/>
              <a:t> </a:t>
            </a:r>
            <a:r>
              <a:rPr lang="en-US" strike="sngStrike" dirty="0" err="1"/>
              <a:t>gereja</a:t>
            </a:r>
            <a:r>
              <a:rPr lang="en-US" strike="sngStrike" dirty="0"/>
              <a:t>, </a:t>
            </a:r>
            <a:r>
              <a:rPr lang="en-US" strike="sngStrike" dirty="0" err="1"/>
              <a:t>saling</a:t>
            </a:r>
            <a:r>
              <a:rPr lang="en-US" strike="sngStrike" dirty="0"/>
              <a:t> </a:t>
            </a:r>
            <a:r>
              <a:rPr lang="en-US" strike="sngStrike" dirty="0" err="1"/>
              <a:t>membantu</a:t>
            </a:r>
            <a:r>
              <a:rPr lang="en-US" strike="sngStrike" dirty="0"/>
              <a:t> </a:t>
            </a:r>
            <a:r>
              <a:rPr lang="en-US" strike="sngStrike" dirty="0" err="1"/>
              <a:t>dalam</a:t>
            </a:r>
            <a:r>
              <a:rPr lang="en-US" strike="sngStrike" dirty="0"/>
              <a:t> </a:t>
            </a:r>
            <a:r>
              <a:rPr lang="en-US" strike="sngStrike" dirty="0" err="1"/>
              <a:t>kasih</a:t>
            </a:r>
            <a:r>
              <a:rPr lang="en-US" strike="sngStrike" dirty="0"/>
              <a:t> </a:t>
            </a:r>
            <a:r>
              <a:rPr lang="en-US" strike="sngStrike" dirty="0" err="1"/>
              <a:t>dan</a:t>
            </a:r>
            <a:r>
              <a:rPr lang="en-US" strike="sngStrike" dirty="0"/>
              <a:t> </a:t>
            </a:r>
            <a:r>
              <a:rPr lang="en-US" strike="sngStrike" dirty="0" err="1"/>
              <a:t>berbagi</a:t>
            </a:r>
            <a:r>
              <a:rPr lang="en-US" strike="sngStrike" dirty="0"/>
              <a:t> </a:t>
            </a:r>
            <a:r>
              <a:rPr lang="en-US" strike="sngStrike" dirty="0" err="1"/>
              <a:t>kehidupan</a:t>
            </a:r>
            <a:r>
              <a:rPr lang="en-US" strike="sngStrike" dirty="0"/>
              <a:t>. </a:t>
            </a:r>
            <a:r>
              <a:rPr lang="en-US" strike="sngStrike" dirty="0" err="1"/>
              <a:t>Melalui</a:t>
            </a:r>
            <a:r>
              <a:rPr lang="en-US" strike="sngStrike" dirty="0"/>
              <a:t> </a:t>
            </a:r>
            <a:r>
              <a:rPr lang="en-US" strike="sngStrike" dirty="0" err="1"/>
              <a:t>kegiatan</a:t>
            </a:r>
            <a:r>
              <a:rPr lang="en-US" strike="sngStrike" dirty="0"/>
              <a:t> </a:t>
            </a:r>
            <a:r>
              <a:rPr lang="en-US" strike="sngStrike" dirty="0" err="1"/>
              <a:t>perlawatan</a:t>
            </a:r>
            <a:r>
              <a:rPr lang="en-US" strike="sngStrike" dirty="0"/>
              <a:t> </a:t>
            </a:r>
            <a:r>
              <a:rPr lang="en-US" strike="sngStrike" dirty="0" err="1"/>
              <a:t>inilah</a:t>
            </a:r>
            <a:r>
              <a:rPr lang="en-US" strike="sngStrike" dirty="0"/>
              <a:t> </a:t>
            </a:r>
            <a:r>
              <a:rPr lang="en-US" strike="sngStrike" dirty="0" err="1"/>
              <a:t>gereja</a:t>
            </a:r>
            <a:r>
              <a:rPr lang="en-US" strike="sngStrike" dirty="0"/>
              <a:t> </a:t>
            </a:r>
            <a:r>
              <a:rPr lang="en-US" strike="sngStrike" dirty="0" err="1"/>
              <a:t>menghimpun</a:t>
            </a:r>
            <a:r>
              <a:rPr lang="en-US" strike="sngStrike" dirty="0"/>
              <a:t>, </a:t>
            </a:r>
            <a:r>
              <a:rPr lang="en-US" strike="sngStrike" dirty="0" err="1"/>
              <a:t>melindungi</a:t>
            </a:r>
            <a:r>
              <a:rPr lang="en-US" strike="sngStrike" dirty="0"/>
              <a:t>, </a:t>
            </a:r>
            <a:r>
              <a:rPr lang="en-US" strike="sngStrike" dirty="0" err="1"/>
              <a:t>dan</a:t>
            </a:r>
            <a:r>
              <a:rPr lang="en-US" strike="sngStrike" dirty="0"/>
              <a:t> </a:t>
            </a:r>
            <a:r>
              <a:rPr lang="en-US" strike="sngStrike" dirty="0" err="1"/>
              <a:t>memelihara</a:t>
            </a:r>
            <a:r>
              <a:rPr lang="en-US" strike="sngStrike" dirty="0"/>
              <a:t> </a:t>
            </a:r>
            <a:r>
              <a:rPr lang="en-US" strike="sngStrike" dirty="0" err="1"/>
              <a:t>jemaat</a:t>
            </a:r>
            <a:r>
              <a:rPr lang="en-US" strike="sngStrike" dirty="0"/>
              <a:t>.</a:t>
            </a:r>
            <a:endParaRPr lang="en-US" dirty="0"/>
          </a:p>
          <a:p>
            <a:r>
              <a:rPr lang="en-US" dirty="0" err="1"/>
              <a:t>Pembinaan</a:t>
            </a:r>
            <a:r>
              <a:rPr lang="en-US" dirty="0"/>
              <a:t> </a:t>
            </a:r>
            <a:r>
              <a:rPr lang="en-US" dirty="0" err="1"/>
              <a:t>dibagi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dua</a:t>
            </a:r>
            <a:r>
              <a:rPr lang="en-US" dirty="0"/>
              <a:t> </a:t>
            </a:r>
            <a:r>
              <a:rPr lang="en-US" dirty="0" err="1"/>
              <a:t>sesi</a:t>
            </a:r>
            <a:r>
              <a:rPr lang="en-US" dirty="0"/>
              <a:t>, yang </a:t>
            </a:r>
            <a:r>
              <a:rPr lang="en-US" dirty="0" err="1"/>
              <a:t>dipimpin</a:t>
            </a:r>
            <a:r>
              <a:rPr lang="en-US" dirty="0"/>
              <a:t> </a:t>
            </a:r>
            <a:r>
              <a:rPr lang="en-US" dirty="0" err="1"/>
              <a:t>Pdt</a:t>
            </a:r>
            <a:r>
              <a:rPr lang="en-US" dirty="0"/>
              <a:t> </a:t>
            </a:r>
            <a:r>
              <a:rPr lang="en-US" dirty="0" err="1"/>
              <a:t>Santoni</a:t>
            </a:r>
            <a:r>
              <a:rPr lang="en-US" dirty="0"/>
              <a:t> Ong.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sesi</a:t>
            </a:r>
            <a:r>
              <a:rPr lang="en-US" dirty="0"/>
              <a:t> </a:t>
            </a:r>
            <a:r>
              <a:rPr lang="en-US" dirty="0" err="1"/>
              <a:t>pertama</a:t>
            </a:r>
            <a:r>
              <a:rPr lang="en-US" dirty="0"/>
              <a:t>, “</a:t>
            </a:r>
            <a:r>
              <a:rPr lang="en-US" dirty="0" err="1"/>
              <a:t>Apa</a:t>
            </a:r>
            <a:r>
              <a:rPr lang="en-US" dirty="0"/>
              <a:t> yang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Gereja</a:t>
            </a:r>
            <a:r>
              <a:rPr lang="en-US" dirty="0"/>
              <a:t> </a:t>
            </a:r>
            <a:r>
              <a:rPr lang="en-US" dirty="0" err="1"/>
              <a:t>Lakukan</a:t>
            </a:r>
            <a:r>
              <a:rPr lang="en-US" dirty="0"/>
              <a:t>?”, </a:t>
            </a:r>
            <a:r>
              <a:rPr lang="en-US" dirty="0" err="1"/>
              <a:t>ia</a:t>
            </a:r>
            <a:r>
              <a:rPr lang="en-US" dirty="0"/>
              <a:t> </a:t>
            </a:r>
            <a:r>
              <a:rPr lang="en-US" dirty="0" err="1"/>
              <a:t>menegaskan</a:t>
            </a:r>
            <a:r>
              <a:rPr lang="en-US" dirty="0"/>
              <a:t> </a:t>
            </a:r>
            <a:r>
              <a:rPr lang="en-US" dirty="0" err="1"/>
              <a:t>perlunya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hati</a:t>
            </a:r>
            <a:r>
              <a:rPr lang="en-US" dirty="0"/>
              <a:t> yang </a:t>
            </a:r>
            <a:r>
              <a:rPr lang="en-US" dirty="0" err="1"/>
              <a:t>terbuka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terarah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Tuhan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sesama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perlawatan</a:t>
            </a:r>
            <a:r>
              <a:rPr lang="en-US" dirty="0"/>
              <a:t>. Kita </a:t>
            </a:r>
            <a:r>
              <a:rPr lang="en-US" dirty="0" err="1"/>
              <a:t>menunjukkan</a:t>
            </a:r>
            <a:r>
              <a:rPr lang="en-US" dirty="0"/>
              <a:t> </a:t>
            </a:r>
            <a:r>
              <a:rPr lang="en-US" dirty="0" err="1"/>
              <a:t>kepedulian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saling</a:t>
            </a:r>
            <a:r>
              <a:rPr lang="en-US" dirty="0"/>
              <a:t> </a:t>
            </a:r>
            <a:r>
              <a:rPr lang="en-US" dirty="0" err="1"/>
              <a:t>mengunjungi</a:t>
            </a:r>
            <a:r>
              <a:rPr lang="en-US" dirty="0"/>
              <a:t>, </a:t>
            </a:r>
            <a:r>
              <a:rPr lang="en-US" dirty="0" err="1"/>
              <a:t>bersekutu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peribadahan</a:t>
            </a:r>
            <a:r>
              <a:rPr lang="en-US" dirty="0"/>
              <a:t>,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mewujudkan</a:t>
            </a:r>
            <a:r>
              <a:rPr lang="en-US" dirty="0"/>
              <a:t> </a:t>
            </a:r>
            <a:r>
              <a:rPr lang="en-US" dirty="0" err="1"/>
              <a:t>kebersamaan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sesama</a:t>
            </a:r>
            <a:r>
              <a:rPr lang="en-US" dirty="0"/>
              <a:t> </a:t>
            </a:r>
            <a:r>
              <a:rPr lang="en-US" dirty="0" err="1"/>
              <a:t>anggota</a:t>
            </a:r>
            <a:r>
              <a:rPr lang="en-US" dirty="0"/>
              <a:t> </a:t>
            </a:r>
            <a:r>
              <a:rPr lang="en-US" dirty="0" err="1"/>
              <a:t>gereja</a:t>
            </a:r>
            <a:r>
              <a:rPr lang="en-US" dirty="0"/>
              <a:t>, </a:t>
            </a:r>
            <a:r>
              <a:rPr lang="en-US" dirty="0" err="1"/>
              <a:t>saling</a:t>
            </a:r>
            <a:r>
              <a:rPr lang="en-US" dirty="0"/>
              <a:t> </a:t>
            </a:r>
            <a:r>
              <a:rPr lang="en-US" dirty="0" err="1"/>
              <a:t>membantu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kasih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berbagi</a:t>
            </a:r>
            <a:r>
              <a:rPr lang="en-US" dirty="0"/>
              <a:t> </a:t>
            </a:r>
            <a:r>
              <a:rPr lang="en-US" dirty="0" err="1"/>
              <a:t>kehidupan</a:t>
            </a:r>
            <a:r>
              <a:rPr lang="en-US" dirty="0"/>
              <a:t>. “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dirty="0" err="1"/>
              <a:t>kegiatan</a:t>
            </a:r>
            <a:r>
              <a:rPr lang="en-US" dirty="0"/>
              <a:t> </a:t>
            </a:r>
            <a:r>
              <a:rPr lang="en-US" dirty="0" err="1"/>
              <a:t>perlawatan</a:t>
            </a:r>
            <a:r>
              <a:rPr lang="en-US" dirty="0"/>
              <a:t> </a:t>
            </a:r>
            <a:r>
              <a:rPr lang="en-US" dirty="0" err="1"/>
              <a:t>inilah</a:t>
            </a:r>
            <a:r>
              <a:rPr lang="en-US" dirty="0"/>
              <a:t> </a:t>
            </a:r>
            <a:r>
              <a:rPr lang="en-US" dirty="0" err="1"/>
              <a:t>gereja</a:t>
            </a:r>
            <a:r>
              <a:rPr lang="en-US" dirty="0"/>
              <a:t> </a:t>
            </a:r>
            <a:r>
              <a:rPr lang="en-US" dirty="0" err="1"/>
              <a:t>menghimpun</a:t>
            </a:r>
            <a:r>
              <a:rPr lang="en-US" dirty="0"/>
              <a:t>, </a:t>
            </a:r>
            <a:r>
              <a:rPr lang="en-US" dirty="0" err="1"/>
              <a:t>melindungi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memelihara</a:t>
            </a:r>
            <a:r>
              <a:rPr lang="en-US" dirty="0"/>
              <a:t> </a:t>
            </a:r>
            <a:r>
              <a:rPr lang="en-US" dirty="0" err="1"/>
              <a:t>jemaat</a:t>
            </a:r>
            <a:r>
              <a:rPr lang="en-US" dirty="0"/>
              <a:t>,” </a:t>
            </a:r>
            <a:r>
              <a:rPr lang="en-US" dirty="0" err="1"/>
              <a:t>katanya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331062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Contoh</a:t>
            </a:r>
            <a:r>
              <a:rPr lang="en-US" dirty="0"/>
              <a:t> Latihan (</a:t>
            </a:r>
            <a:r>
              <a:rPr lang="en-US" b="1" dirty="0"/>
              <a:t>Teks</a:t>
            </a:r>
            <a:r>
              <a:rPr lang="en-US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strike="sngStrike" dirty="0" err="1"/>
              <a:t>Apa</a:t>
            </a:r>
            <a:r>
              <a:rPr lang="en-US" strike="sngStrike" dirty="0"/>
              <a:t> </a:t>
            </a:r>
            <a:r>
              <a:rPr lang="en-US" strike="sngStrike" dirty="0" err="1"/>
              <a:t>fungsi</a:t>
            </a:r>
            <a:r>
              <a:rPr lang="en-US" strike="sngStrike" dirty="0"/>
              <a:t> </a:t>
            </a:r>
            <a:r>
              <a:rPr lang="en-US" strike="sngStrike" dirty="0" err="1"/>
              <a:t>seorang</a:t>
            </a:r>
            <a:r>
              <a:rPr lang="en-US" strike="sngStrike" dirty="0"/>
              <a:t> </a:t>
            </a:r>
            <a:r>
              <a:rPr lang="en-US" strike="sngStrike" dirty="0" err="1"/>
              <a:t>pelawat</a:t>
            </a:r>
            <a:r>
              <a:rPr lang="en-US" strike="sngStrike" dirty="0"/>
              <a:t>? </a:t>
            </a:r>
            <a:r>
              <a:rPr lang="en-US" strike="sngStrike" dirty="0" err="1"/>
              <a:t>Pelawat</a:t>
            </a:r>
            <a:r>
              <a:rPr lang="en-US" strike="sngStrike" dirty="0"/>
              <a:t> </a:t>
            </a:r>
            <a:r>
              <a:rPr lang="en-US" strike="sngStrike" dirty="0" err="1"/>
              <a:t>mewakili</a:t>
            </a:r>
            <a:r>
              <a:rPr lang="en-US" strike="sngStrike" dirty="0"/>
              <a:t> </a:t>
            </a:r>
            <a:r>
              <a:rPr lang="en-US" strike="sngStrike" dirty="0" err="1"/>
              <a:t>tugas</a:t>
            </a:r>
            <a:r>
              <a:rPr lang="en-US" strike="sngStrike" dirty="0"/>
              <a:t> </a:t>
            </a:r>
            <a:r>
              <a:rPr lang="en-US" strike="sngStrike" dirty="0" err="1"/>
              <a:t>gereja</a:t>
            </a:r>
            <a:r>
              <a:rPr lang="en-US" strike="sngStrike" dirty="0"/>
              <a:t> </a:t>
            </a:r>
            <a:r>
              <a:rPr lang="en-US" strike="sngStrike" dirty="0" err="1"/>
              <a:t>sebagai</a:t>
            </a:r>
            <a:r>
              <a:rPr lang="en-US" strike="sngStrike" dirty="0"/>
              <a:t> </a:t>
            </a:r>
            <a:r>
              <a:rPr lang="en-US" strike="sngStrike" dirty="0" err="1"/>
              <a:t>gembala</a:t>
            </a:r>
            <a:r>
              <a:rPr lang="en-US" strike="sngStrike" dirty="0"/>
              <a:t>, </a:t>
            </a:r>
            <a:r>
              <a:rPr lang="en-US" strike="sngStrike" dirty="0" err="1"/>
              <a:t>mengenal</a:t>
            </a:r>
            <a:r>
              <a:rPr lang="en-US" strike="sngStrike" dirty="0"/>
              <a:t>, </a:t>
            </a:r>
            <a:r>
              <a:rPr lang="en-US" strike="sngStrike" dirty="0" err="1"/>
              <a:t>mengasuh</a:t>
            </a:r>
            <a:r>
              <a:rPr lang="en-US" strike="sngStrike" dirty="0"/>
              <a:t>, </a:t>
            </a:r>
            <a:r>
              <a:rPr lang="en-US" strike="sngStrike" dirty="0" err="1"/>
              <a:t>mengayomi</a:t>
            </a:r>
            <a:r>
              <a:rPr lang="en-US" strike="sngStrike" dirty="0"/>
              <a:t>, </a:t>
            </a:r>
            <a:r>
              <a:rPr lang="en-US" strike="sngStrike" dirty="0" err="1"/>
              <a:t>dan</a:t>
            </a:r>
            <a:r>
              <a:rPr lang="en-US" strike="sngStrike" dirty="0"/>
              <a:t> </a:t>
            </a:r>
            <a:r>
              <a:rPr lang="en-US" strike="sngStrike" dirty="0" err="1"/>
              <a:t>melindungi</a:t>
            </a:r>
            <a:r>
              <a:rPr lang="en-US" strike="sngStrike" dirty="0"/>
              <a:t> </a:t>
            </a:r>
            <a:r>
              <a:rPr lang="en-US" strike="sngStrike" dirty="0" err="1"/>
              <a:t>anggota</a:t>
            </a:r>
            <a:r>
              <a:rPr lang="en-US" strike="sngStrike" dirty="0"/>
              <a:t> </a:t>
            </a:r>
            <a:r>
              <a:rPr lang="en-US" strike="sngStrike" dirty="0" err="1"/>
              <a:t>jemaat</a:t>
            </a:r>
            <a:r>
              <a:rPr lang="en-US" strike="sngStrike" dirty="0"/>
              <a:t>. </a:t>
            </a:r>
            <a:r>
              <a:rPr lang="en-US" strike="sngStrike" dirty="0" err="1"/>
              <a:t>Tugas</a:t>
            </a:r>
            <a:r>
              <a:rPr lang="en-US" strike="sngStrike" dirty="0"/>
              <a:t> </a:t>
            </a:r>
            <a:r>
              <a:rPr lang="en-US" strike="sngStrike" dirty="0" err="1"/>
              <a:t>gembala</a:t>
            </a:r>
            <a:r>
              <a:rPr lang="en-US" strike="sngStrike" dirty="0"/>
              <a:t> </a:t>
            </a:r>
            <a:r>
              <a:rPr lang="en-US" strike="sngStrike" dirty="0" err="1"/>
              <a:t>adalah</a:t>
            </a:r>
            <a:r>
              <a:rPr lang="en-US" strike="sngStrike" dirty="0"/>
              <a:t> </a:t>
            </a:r>
            <a:r>
              <a:rPr lang="en-US" strike="sngStrike" dirty="0" err="1"/>
              <a:t>menjaga</a:t>
            </a:r>
            <a:r>
              <a:rPr lang="en-US" strike="sngStrike" dirty="0"/>
              <a:t> </a:t>
            </a:r>
            <a:r>
              <a:rPr lang="en-US" strike="sngStrike" dirty="0" err="1"/>
              <a:t>dombanya</a:t>
            </a:r>
            <a:r>
              <a:rPr lang="en-US" strike="sngStrike" dirty="0"/>
              <a:t> agar </a:t>
            </a:r>
            <a:r>
              <a:rPr lang="en-US" strike="sngStrike" dirty="0" err="1"/>
              <a:t>tidak</a:t>
            </a:r>
            <a:r>
              <a:rPr lang="en-US" strike="sngStrike" dirty="0"/>
              <a:t> </a:t>
            </a:r>
            <a:r>
              <a:rPr lang="en-US" strike="sngStrike" dirty="0" err="1"/>
              <a:t>tersesat</a:t>
            </a:r>
            <a:r>
              <a:rPr lang="en-US" strike="sngStrike" dirty="0"/>
              <a:t> </a:t>
            </a:r>
            <a:r>
              <a:rPr lang="en-US" strike="sngStrike" dirty="0" err="1"/>
              <a:t>dan</a:t>
            </a:r>
            <a:r>
              <a:rPr lang="en-US" strike="sngStrike" dirty="0"/>
              <a:t> </a:t>
            </a:r>
            <a:r>
              <a:rPr lang="en-US" strike="sngStrike" dirty="0" err="1"/>
              <a:t>memenuhi</a:t>
            </a:r>
            <a:r>
              <a:rPr lang="en-US" strike="sngStrike" dirty="0"/>
              <a:t> </a:t>
            </a:r>
            <a:r>
              <a:rPr lang="en-US" strike="sngStrike" dirty="0" err="1"/>
              <a:t>segala</a:t>
            </a:r>
            <a:r>
              <a:rPr lang="en-US" strike="sngStrike" dirty="0"/>
              <a:t> </a:t>
            </a:r>
            <a:r>
              <a:rPr lang="en-US" strike="sngStrike" dirty="0" err="1"/>
              <a:t>kebutuhannya</a:t>
            </a:r>
            <a:r>
              <a:rPr lang="en-US" strike="sngStrike" dirty="0"/>
              <a:t>: </a:t>
            </a:r>
            <a:r>
              <a:rPr lang="en-US" strike="sngStrike" dirty="0" err="1"/>
              <a:t>memberi</a:t>
            </a:r>
            <a:r>
              <a:rPr lang="en-US" strike="sngStrike" dirty="0"/>
              <a:t> </a:t>
            </a:r>
            <a:r>
              <a:rPr lang="en-US" strike="sngStrike" dirty="0" err="1"/>
              <a:t>makan</a:t>
            </a:r>
            <a:r>
              <a:rPr lang="en-US" strike="sngStrike" dirty="0"/>
              <a:t>, </a:t>
            </a:r>
            <a:r>
              <a:rPr lang="en-US" strike="sngStrike" dirty="0" err="1"/>
              <a:t>menyembuhkan</a:t>
            </a:r>
            <a:r>
              <a:rPr lang="en-US" strike="sngStrike" dirty="0"/>
              <a:t> </a:t>
            </a:r>
            <a:r>
              <a:rPr lang="en-US" strike="sngStrike" dirty="0" err="1"/>
              <a:t>jika</a:t>
            </a:r>
            <a:r>
              <a:rPr lang="en-US" strike="sngStrike" dirty="0"/>
              <a:t> </a:t>
            </a:r>
            <a:r>
              <a:rPr lang="en-US" strike="sngStrike" dirty="0" err="1"/>
              <a:t>sakit</a:t>
            </a:r>
            <a:r>
              <a:rPr lang="en-US" strike="sngStrike" dirty="0"/>
              <a:t>, </a:t>
            </a:r>
            <a:r>
              <a:rPr lang="en-US" strike="sngStrike" dirty="0" err="1"/>
              <a:t>dan</a:t>
            </a:r>
            <a:r>
              <a:rPr lang="en-US" strike="sngStrike" dirty="0"/>
              <a:t> </a:t>
            </a:r>
            <a:r>
              <a:rPr lang="en-US" strike="sngStrike" dirty="0" err="1"/>
              <a:t>menghibur</a:t>
            </a:r>
            <a:r>
              <a:rPr lang="en-US" strike="sngStrike" dirty="0"/>
              <a:t> </a:t>
            </a:r>
            <a:r>
              <a:rPr lang="en-US" strike="sngStrike" dirty="0" err="1"/>
              <a:t>ketika</a:t>
            </a:r>
            <a:r>
              <a:rPr lang="en-US" strike="sngStrike" dirty="0"/>
              <a:t> </a:t>
            </a:r>
            <a:r>
              <a:rPr lang="en-US" strike="sngStrike" dirty="0" err="1"/>
              <a:t>susah</a:t>
            </a:r>
            <a:r>
              <a:rPr lang="en-US" strike="sngStrike" dirty="0"/>
              <a:t>, </a:t>
            </a:r>
            <a:r>
              <a:rPr lang="en-US" strike="sngStrike" dirty="0" err="1"/>
              <a:t>melindungi</a:t>
            </a:r>
            <a:r>
              <a:rPr lang="en-US" strike="sngStrike" dirty="0"/>
              <a:t> </a:t>
            </a:r>
            <a:r>
              <a:rPr lang="en-US" strike="sngStrike" dirty="0" err="1"/>
              <a:t>dari</a:t>
            </a:r>
            <a:r>
              <a:rPr lang="en-US" strike="sngStrike" dirty="0"/>
              <a:t> </a:t>
            </a:r>
            <a:r>
              <a:rPr lang="en-US" strike="sngStrike" dirty="0" err="1"/>
              <a:t>binatang</a:t>
            </a:r>
            <a:r>
              <a:rPr lang="en-US" strike="sngStrike" dirty="0"/>
              <a:t> </a:t>
            </a:r>
            <a:r>
              <a:rPr lang="en-US" strike="sngStrike" dirty="0" err="1"/>
              <a:t>buas</a:t>
            </a:r>
            <a:r>
              <a:rPr lang="en-US" strike="sngStrike" dirty="0"/>
              <a:t> </a:t>
            </a:r>
            <a:r>
              <a:rPr lang="en-US" strike="sngStrike" dirty="0" err="1"/>
              <a:t>atau</a:t>
            </a:r>
            <a:r>
              <a:rPr lang="en-US" strike="sngStrike" dirty="0"/>
              <a:t> </a:t>
            </a:r>
            <a:r>
              <a:rPr lang="en-US" strike="sngStrike" dirty="0" err="1"/>
              <a:t>bahaya</a:t>
            </a:r>
            <a:r>
              <a:rPr lang="en-US" strike="sngStrike" dirty="0"/>
              <a:t> </a:t>
            </a:r>
            <a:r>
              <a:rPr lang="en-US" strike="sngStrike" dirty="0" err="1"/>
              <a:t>lainnya</a:t>
            </a:r>
            <a:r>
              <a:rPr lang="en-US" strike="sngStrike" dirty="0"/>
              <a:t>. </a:t>
            </a:r>
            <a:r>
              <a:rPr lang="en-US" strike="sngStrike" dirty="0" err="1"/>
              <a:t>Gembala</a:t>
            </a:r>
            <a:r>
              <a:rPr lang="en-US" strike="sngStrike" dirty="0"/>
              <a:t> yang </a:t>
            </a:r>
            <a:r>
              <a:rPr lang="en-US" strike="sngStrike" dirty="0" err="1"/>
              <a:t>baik</a:t>
            </a:r>
            <a:r>
              <a:rPr lang="en-US" strike="sngStrike" dirty="0"/>
              <a:t> </a:t>
            </a:r>
            <a:r>
              <a:rPr lang="en-US" strike="sngStrike" dirty="0" err="1"/>
              <a:t>mengenal</a:t>
            </a:r>
            <a:r>
              <a:rPr lang="en-US" strike="sngStrike" dirty="0"/>
              <a:t> </a:t>
            </a:r>
            <a:r>
              <a:rPr lang="en-US" strike="sngStrike" dirty="0" err="1"/>
              <a:t>masing-masing</a:t>
            </a:r>
            <a:r>
              <a:rPr lang="en-US" strike="sngStrike" dirty="0"/>
              <a:t> </a:t>
            </a:r>
            <a:r>
              <a:rPr lang="en-US" strike="sngStrike" dirty="0" err="1"/>
              <a:t>dombanya</a:t>
            </a:r>
            <a:r>
              <a:rPr lang="en-US" strike="sngStrike" dirty="0"/>
              <a:t> </a:t>
            </a:r>
            <a:r>
              <a:rPr lang="en-US" strike="sngStrike" dirty="0" err="1"/>
              <a:t>sejak</a:t>
            </a:r>
            <a:r>
              <a:rPr lang="en-US" strike="sngStrike" dirty="0"/>
              <a:t> </a:t>
            </a:r>
            <a:r>
              <a:rPr lang="en-US" strike="sngStrike" dirty="0" err="1"/>
              <a:t>kecil</a:t>
            </a:r>
            <a:r>
              <a:rPr lang="en-US" strike="sngStrike" dirty="0"/>
              <a:t> </a:t>
            </a:r>
            <a:r>
              <a:rPr lang="en-US" strike="sngStrike" dirty="0" err="1"/>
              <a:t>dan</a:t>
            </a:r>
            <a:r>
              <a:rPr lang="en-US" strike="sngStrike" dirty="0"/>
              <a:t> </a:t>
            </a:r>
            <a:r>
              <a:rPr lang="en-US" strike="sngStrike" dirty="0" err="1"/>
              <a:t>mereka</a:t>
            </a:r>
            <a:r>
              <a:rPr lang="en-US" strike="sngStrike" dirty="0"/>
              <a:t> </a:t>
            </a:r>
            <a:r>
              <a:rPr lang="en-US" strike="sngStrike" dirty="0" err="1"/>
              <a:t>mengenal</a:t>
            </a:r>
            <a:r>
              <a:rPr lang="en-US" strike="sngStrike" dirty="0"/>
              <a:t> </a:t>
            </a:r>
            <a:r>
              <a:rPr lang="en-US" strike="sngStrike" dirty="0" err="1"/>
              <a:t>siapa</a:t>
            </a:r>
            <a:r>
              <a:rPr lang="en-US" strike="sngStrike" dirty="0"/>
              <a:t> </a:t>
            </a:r>
            <a:r>
              <a:rPr lang="en-US" strike="sngStrike" dirty="0" err="1"/>
              <a:t>gembalanya</a:t>
            </a:r>
            <a:r>
              <a:rPr lang="en-US" strike="sngStrike" dirty="0"/>
              <a:t>. Proses </a:t>
            </a:r>
            <a:r>
              <a:rPr lang="en-US" strike="sngStrike" dirty="0" err="1"/>
              <a:t>mengenal</a:t>
            </a:r>
            <a:r>
              <a:rPr lang="en-US" strike="sngStrike" dirty="0"/>
              <a:t> </a:t>
            </a:r>
            <a:r>
              <a:rPr lang="en-US" strike="sngStrike" dirty="0" err="1"/>
              <a:t>ini</a:t>
            </a:r>
            <a:r>
              <a:rPr lang="en-US" strike="sngStrike" dirty="0"/>
              <a:t> </a:t>
            </a:r>
            <a:r>
              <a:rPr lang="en-US" strike="sngStrike" dirty="0" err="1"/>
              <a:t>tidak</a:t>
            </a:r>
            <a:r>
              <a:rPr lang="en-US" strike="sngStrike" dirty="0"/>
              <a:t> </a:t>
            </a:r>
            <a:r>
              <a:rPr lang="en-US" strike="sngStrike" dirty="0" err="1"/>
              <a:t>terjadi</a:t>
            </a:r>
            <a:r>
              <a:rPr lang="en-US" strike="sngStrike" dirty="0"/>
              <a:t> </a:t>
            </a:r>
            <a:r>
              <a:rPr lang="en-US" strike="sngStrike" dirty="0" err="1"/>
              <a:t>secara</a:t>
            </a:r>
            <a:r>
              <a:rPr lang="en-US" strike="sngStrike" dirty="0"/>
              <a:t> </a:t>
            </a:r>
            <a:r>
              <a:rPr lang="en-US" strike="sngStrike" dirty="0" err="1"/>
              <a:t>instan</a:t>
            </a:r>
            <a:r>
              <a:rPr lang="en-US" strike="sngStrike" dirty="0"/>
              <a:t>, </a:t>
            </a:r>
            <a:r>
              <a:rPr lang="en-US" strike="sngStrike" dirty="0" err="1"/>
              <a:t>tapi</a:t>
            </a:r>
            <a:r>
              <a:rPr lang="en-US" strike="sngStrike" dirty="0"/>
              <a:t> </a:t>
            </a:r>
            <a:r>
              <a:rPr lang="en-US" strike="sngStrike" dirty="0" err="1"/>
              <a:t>melalui</a:t>
            </a:r>
            <a:r>
              <a:rPr lang="en-US" strike="sngStrike" dirty="0"/>
              <a:t> proses </a:t>
            </a:r>
            <a:r>
              <a:rPr lang="en-US" strike="sngStrike" dirty="0" err="1"/>
              <a:t>panjang</a:t>
            </a:r>
            <a:r>
              <a:rPr lang="en-US" strike="sngStrike" dirty="0"/>
              <a:t> </a:t>
            </a:r>
            <a:r>
              <a:rPr lang="en-US" strike="sngStrike" dirty="0" err="1"/>
              <a:t>dan</a:t>
            </a:r>
            <a:r>
              <a:rPr lang="en-US" strike="sngStrike" dirty="0"/>
              <a:t> </a:t>
            </a:r>
            <a:r>
              <a:rPr lang="en-US" strike="sngStrike" dirty="0" err="1"/>
              <a:t>melalui</a:t>
            </a:r>
            <a:r>
              <a:rPr lang="en-US" strike="sngStrike" dirty="0"/>
              <a:t> </a:t>
            </a:r>
            <a:r>
              <a:rPr lang="en-US" strike="sngStrike" dirty="0" err="1"/>
              <a:t>kesungguhan</a:t>
            </a:r>
            <a:r>
              <a:rPr lang="en-US" strike="sngStrike" dirty="0"/>
              <a:t>. </a:t>
            </a:r>
            <a:r>
              <a:rPr lang="en-US" strike="sngStrike" dirty="0" err="1"/>
              <a:t>Syaratnya</a:t>
            </a:r>
            <a:r>
              <a:rPr lang="en-US" strike="sngStrike" dirty="0"/>
              <a:t>: </a:t>
            </a:r>
            <a:r>
              <a:rPr lang="en-US" strike="sngStrike" dirty="0" err="1"/>
              <a:t>larut</a:t>
            </a:r>
            <a:r>
              <a:rPr lang="en-US" strike="sngStrike" dirty="0"/>
              <a:t>, </a:t>
            </a:r>
            <a:r>
              <a:rPr lang="en-US" strike="sngStrike" dirty="0" err="1"/>
              <a:t>percaya</a:t>
            </a:r>
            <a:r>
              <a:rPr lang="en-US" strike="sngStrike" dirty="0"/>
              <a:t>, </a:t>
            </a:r>
            <a:r>
              <a:rPr lang="en-US" strike="sngStrike" dirty="0" err="1"/>
              <a:t>terbuka</a:t>
            </a:r>
            <a:r>
              <a:rPr lang="en-US" strike="sngStrike" dirty="0"/>
              <a:t>, </a:t>
            </a:r>
            <a:r>
              <a:rPr lang="en-US" strike="sngStrike" dirty="0" err="1"/>
              <a:t>dan</a:t>
            </a:r>
            <a:r>
              <a:rPr lang="en-US" strike="sngStrike" dirty="0"/>
              <a:t> </a:t>
            </a:r>
            <a:r>
              <a:rPr lang="en-US" strike="sngStrike" dirty="0" err="1"/>
              <a:t>dapat</a:t>
            </a:r>
            <a:r>
              <a:rPr lang="en-US" strike="sngStrike" dirty="0"/>
              <a:t> </a:t>
            </a:r>
            <a:r>
              <a:rPr lang="en-US" strike="sngStrike" dirty="0" err="1"/>
              <a:t>berkomunikasi</a:t>
            </a:r>
            <a:r>
              <a:rPr lang="en-US" strike="sngStrike" dirty="0"/>
              <a:t> </a:t>
            </a:r>
            <a:r>
              <a:rPr lang="en-US" strike="sngStrike" dirty="0" err="1"/>
              <a:t>dari</a:t>
            </a:r>
            <a:r>
              <a:rPr lang="en-US" strike="sngStrike" dirty="0"/>
              <a:t> </a:t>
            </a:r>
            <a:r>
              <a:rPr lang="en-US" strike="sngStrike" dirty="0" err="1"/>
              <a:t>hati</a:t>
            </a:r>
            <a:r>
              <a:rPr lang="en-US" strike="sngStrike" dirty="0"/>
              <a:t> </a:t>
            </a:r>
            <a:r>
              <a:rPr lang="en-US" strike="sngStrike" dirty="0" err="1"/>
              <a:t>ke</a:t>
            </a:r>
            <a:r>
              <a:rPr lang="en-US" strike="sngStrike" dirty="0"/>
              <a:t> </a:t>
            </a:r>
            <a:r>
              <a:rPr lang="en-US" strike="sngStrike" dirty="0" err="1"/>
              <a:t>hati</a:t>
            </a:r>
            <a:r>
              <a:rPr lang="en-US" strike="sngStrike" dirty="0"/>
              <a:t>.</a:t>
            </a:r>
            <a:endParaRPr lang="en-US" dirty="0"/>
          </a:p>
          <a:p>
            <a:r>
              <a:rPr lang="en-US" dirty="0" err="1"/>
              <a:t>Pelawat</a:t>
            </a:r>
            <a:r>
              <a:rPr lang="en-US" dirty="0"/>
              <a:t>, </a:t>
            </a:r>
            <a:r>
              <a:rPr lang="en-US" dirty="0" err="1"/>
              <a:t>Pdt</a:t>
            </a:r>
            <a:r>
              <a:rPr lang="en-US" dirty="0"/>
              <a:t> </a:t>
            </a:r>
            <a:r>
              <a:rPr lang="en-US" dirty="0" err="1"/>
              <a:t>Santoni</a:t>
            </a:r>
            <a:r>
              <a:rPr lang="en-US" dirty="0"/>
              <a:t> </a:t>
            </a:r>
            <a:r>
              <a:rPr lang="en-US" dirty="0" err="1"/>
              <a:t>mengingatkan</a:t>
            </a:r>
            <a:r>
              <a:rPr lang="en-US" dirty="0"/>
              <a:t>, </a:t>
            </a:r>
            <a:r>
              <a:rPr lang="en-US" dirty="0" err="1"/>
              <a:t>mewakili</a:t>
            </a:r>
            <a:r>
              <a:rPr lang="en-US" dirty="0"/>
              <a:t> </a:t>
            </a:r>
            <a:r>
              <a:rPr lang="en-US" dirty="0" err="1"/>
              <a:t>tugas</a:t>
            </a:r>
            <a:r>
              <a:rPr lang="en-US" dirty="0"/>
              <a:t> </a:t>
            </a:r>
            <a:r>
              <a:rPr lang="en-US" dirty="0" err="1"/>
              <a:t>gereja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gembala</a:t>
            </a:r>
            <a:r>
              <a:rPr lang="en-US" dirty="0"/>
              <a:t>, </a:t>
            </a:r>
            <a:r>
              <a:rPr lang="en-US" dirty="0" err="1"/>
              <a:t>mengenal</a:t>
            </a:r>
            <a:r>
              <a:rPr lang="en-US" dirty="0"/>
              <a:t>, </a:t>
            </a:r>
            <a:r>
              <a:rPr lang="en-US" dirty="0" err="1"/>
              <a:t>mengasuh</a:t>
            </a:r>
            <a:r>
              <a:rPr lang="en-US" dirty="0"/>
              <a:t>, </a:t>
            </a:r>
            <a:r>
              <a:rPr lang="en-US" dirty="0" err="1"/>
              <a:t>mengayomi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melindungi</a:t>
            </a:r>
            <a:r>
              <a:rPr lang="en-US" dirty="0"/>
              <a:t> </a:t>
            </a:r>
            <a:r>
              <a:rPr lang="en-US" dirty="0" err="1"/>
              <a:t>anggota</a:t>
            </a:r>
            <a:r>
              <a:rPr lang="en-US" dirty="0"/>
              <a:t> </a:t>
            </a:r>
            <a:r>
              <a:rPr lang="en-US" dirty="0" err="1"/>
              <a:t>jemaat</a:t>
            </a:r>
            <a:r>
              <a:rPr lang="en-US" dirty="0"/>
              <a:t>. </a:t>
            </a:r>
            <a:r>
              <a:rPr lang="en-US" dirty="0" err="1"/>
              <a:t>Gembala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tugas</a:t>
            </a:r>
            <a:r>
              <a:rPr lang="en-US" dirty="0"/>
              <a:t> </a:t>
            </a:r>
            <a:r>
              <a:rPr lang="en-US" dirty="0" err="1"/>
              <a:t>menjaga</a:t>
            </a:r>
            <a:r>
              <a:rPr lang="en-US" dirty="0"/>
              <a:t> </a:t>
            </a:r>
            <a:r>
              <a:rPr lang="en-US" dirty="0" err="1"/>
              <a:t>dombanya</a:t>
            </a:r>
            <a:r>
              <a:rPr lang="en-US" dirty="0"/>
              <a:t> agar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tersesat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memenuhi</a:t>
            </a:r>
            <a:r>
              <a:rPr lang="en-US" dirty="0"/>
              <a:t> </a:t>
            </a:r>
            <a:r>
              <a:rPr lang="en-US" dirty="0" err="1"/>
              <a:t>segala</a:t>
            </a:r>
            <a:r>
              <a:rPr lang="en-US" dirty="0"/>
              <a:t> </a:t>
            </a:r>
            <a:r>
              <a:rPr lang="en-US" dirty="0" err="1"/>
              <a:t>kebutuhannya</a:t>
            </a:r>
            <a:r>
              <a:rPr lang="en-US" dirty="0"/>
              <a:t> </a:t>
            </a:r>
            <a:r>
              <a:rPr lang="en-US" dirty="0" err="1"/>
              <a:t>memberi</a:t>
            </a:r>
            <a:r>
              <a:rPr lang="en-US" dirty="0"/>
              <a:t> </a:t>
            </a:r>
            <a:r>
              <a:rPr lang="en-US" dirty="0" err="1"/>
              <a:t>makan</a:t>
            </a:r>
            <a:r>
              <a:rPr lang="en-US" dirty="0"/>
              <a:t>, </a:t>
            </a:r>
            <a:r>
              <a:rPr lang="en-US" dirty="0" err="1"/>
              <a:t>menyembuhkan</a:t>
            </a:r>
            <a:r>
              <a:rPr lang="en-US" dirty="0"/>
              <a:t>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sakit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menghibur</a:t>
            </a:r>
            <a:r>
              <a:rPr lang="en-US" dirty="0"/>
              <a:t> </a:t>
            </a:r>
            <a:r>
              <a:rPr lang="en-US" dirty="0" err="1"/>
              <a:t>ketika</a:t>
            </a:r>
            <a:r>
              <a:rPr lang="en-US" dirty="0"/>
              <a:t> </a:t>
            </a:r>
            <a:r>
              <a:rPr lang="en-US" dirty="0" err="1"/>
              <a:t>susah</a:t>
            </a:r>
            <a:r>
              <a:rPr lang="en-US" dirty="0"/>
              <a:t>, </a:t>
            </a:r>
            <a:r>
              <a:rPr lang="en-US" dirty="0" err="1"/>
              <a:t>melindungi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binatang</a:t>
            </a:r>
            <a:r>
              <a:rPr lang="en-US" dirty="0"/>
              <a:t> </a:t>
            </a:r>
            <a:r>
              <a:rPr lang="en-US" dirty="0" err="1"/>
              <a:t>buas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bahaya</a:t>
            </a:r>
            <a:r>
              <a:rPr lang="en-US" dirty="0"/>
              <a:t> </a:t>
            </a:r>
            <a:r>
              <a:rPr lang="en-US" dirty="0" err="1"/>
              <a:t>lainnya</a:t>
            </a:r>
            <a:r>
              <a:rPr lang="en-US" dirty="0"/>
              <a:t>. </a:t>
            </a:r>
            <a:r>
              <a:rPr lang="en-US" dirty="0" err="1"/>
              <a:t>Gembala</a:t>
            </a:r>
            <a:r>
              <a:rPr lang="en-US" dirty="0"/>
              <a:t> yang </a:t>
            </a:r>
            <a:r>
              <a:rPr lang="en-US" dirty="0" err="1"/>
              <a:t>baik</a:t>
            </a:r>
            <a:r>
              <a:rPr lang="en-US" dirty="0"/>
              <a:t> </a:t>
            </a:r>
            <a:r>
              <a:rPr lang="en-US" dirty="0" err="1"/>
              <a:t>mengenal</a:t>
            </a:r>
            <a:r>
              <a:rPr lang="en-US" dirty="0"/>
              <a:t> </a:t>
            </a:r>
            <a:r>
              <a:rPr lang="en-US" dirty="0" err="1"/>
              <a:t>masing-masing</a:t>
            </a:r>
            <a:r>
              <a:rPr lang="en-US" dirty="0"/>
              <a:t> </a:t>
            </a:r>
            <a:r>
              <a:rPr lang="en-US" dirty="0" err="1"/>
              <a:t>dombanya</a:t>
            </a:r>
            <a:r>
              <a:rPr lang="en-US" dirty="0"/>
              <a:t> </a:t>
            </a:r>
            <a:r>
              <a:rPr lang="en-US" dirty="0" err="1"/>
              <a:t>sejak</a:t>
            </a:r>
            <a:r>
              <a:rPr lang="en-US" dirty="0"/>
              <a:t> </a:t>
            </a:r>
            <a:r>
              <a:rPr lang="en-US" dirty="0" err="1"/>
              <a:t>kecil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dombanya</a:t>
            </a:r>
            <a:r>
              <a:rPr lang="en-US" dirty="0"/>
              <a:t> </a:t>
            </a:r>
            <a:r>
              <a:rPr lang="en-US" dirty="0" err="1"/>
              <a:t>mengenal</a:t>
            </a:r>
            <a:r>
              <a:rPr lang="en-US" dirty="0"/>
              <a:t> </a:t>
            </a:r>
            <a:r>
              <a:rPr lang="en-US" dirty="0" err="1"/>
              <a:t>siapa</a:t>
            </a:r>
            <a:r>
              <a:rPr lang="en-US" dirty="0"/>
              <a:t> </a:t>
            </a:r>
            <a:r>
              <a:rPr lang="en-US" dirty="0" err="1"/>
              <a:t>gembalanya</a:t>
            </a:r>
            <a:r>
              <a:rPr lang="en-US" dirty="0"/>
              <a:t>. Proses </a:t>
            </a:r>
            <a:r>
              <a:rPr lang="en-US" dirty="0" err="1"/>
              <a:t>mengenal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instan</a:t>
            </a:r>
            <a:r>
              <a:rPr lang="en-US" dirty="0"/>
              <a:t>, </a:t>
            </a:r>
            <a:r>
              <a:rPr lang="en-US" dirty="0" err="1"/>
              <a:t>tetapi</a:t>
            </a:r>
            <a:r>
              <a:rPr lang="en-US" dirty="0"/>
              <a:t> </a:t>
            </a:r>
            <a:r>
              <a:rPr lang="en-US" dirty="0" err="1"/>
              <a:t>melalui</a:t>
            </a:r>
            <a:r>
              <a:rPr lang="en-US" dirty="0"/>
              <a:t> proses </a:t>
            </a:r>
            <a:r>
              <a:rPr lang="en-US" dirty="0" err="1"/>
              <a:t>panjang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dirty="0" err="1"/>
              <a:t>kesungguhan</a:t>
            </a:r>
            <a:r>
              <a:rPr lang="en-US" dirty="0"/>
              <a:t>. </a:t>
            </a:r>
            <a:r>
              <a:rPr lang="en-US" dirty="0" err="1"/>
              <a:t>Syaratnya</a:t>
            </a:r>
            <a:r>
              <a:rPr lang="en-US" dirty="0"/>
              <a:t>, </a:t>
            </a:r>
            <a:r>
              <a:rPr lang="en-US" dirty="0" err="1"/>
              <a:t>larut</a:t>
            </a:r>
            <a:r>
              <a:rPr lang="en-US" dirty="0"/>
              <a:t>, </a:t>
            </a:r>
            <a:r>
              <a:rPr lang="en-US" dirty="0" err="1"/>
              <a:t>percaya</a:t>
            </a:r>
            <a:r>
              <a:rPr lang="en-US" dirty="0"/>
              <a:t>, </a:t>
            </a:r>
            <a:r>
              <a:rPr lang="en-US" dirty="0" err="1"/>
              <a:t>terbuka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berkomunikasi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hati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hati</a:t>
            </a:r>
            <a:r>
              <a:rPr lang="en-US" dirty="0"/>
              <a:t>.</a:t>
            </a:r>
          </a:p>
          <a:p>
            <a:r>
              <a:rPr lang="en-US" dirty="0"/>
              <a:t> </a:t>
            </a:r>
          </a:p>
          <a:p>
            <a:r>
              <a:rPr lang="en-US" strike="sngStrike" dirty="0" err="1"/>
              <a:t>Mengasuh</a:t>
            </a:r>
            <a:r>
              <a:rPr lang="en-US" strike="sngStrike" dirty="0"/>
              <a:t> </a:t>
            </a:r>
            <a:r>
              <a:rPr lang="en-US" strike="sngStrike" dirty="0" err="1"/>
              <a:t>artinya</a:t>
            </a:r>
            <a:r>
              <a:rPr lang="en-US" strike="sngStrike" dirty="0"/>
              <a:t> </a:t>
            </a:r>
            <a:r>
              <a:rPr lang="en-US" strike="sngStrike" dirty="0" err="1"/>
              <a:t>bertanggung</a:t>
            </a:r>
            <a:r>
              <a:rPr lang="en-US" strike="sngStrike" dirty="0"/>
              <a:t> </a:t>
            </a:r>
            <a:r>
              <a:rPr lang="en-US" strike="sngStrike" dirty="0" err="1"/>
              <a:t>jawab</a:t>
            </a:r>
            <a:r>
              <a:rPr lang="en-US" strike="sngStrike" dirty="0"/>
              <a:t> </a:t>
            </a:r>
            <a:r>
              <a:rPr lang="en-US" strike="sngStrike" dirty="0" err="1"/>
              <a:t>menyeluruh</a:t>
            </a:r>
            <a:r>
              <a:rPr lang="en-US" strike="sngStrike" dirty="0"/>
              <a:t> </a:t>
            </a:r>
            <a:r>
              <a:rPr lang="en-US" strike="sngStrike" dirty="0" err="1"/>
              <a:t>terhadap</a:t>
            </a:r>
            <a:r>
              <a:rPr lang="en-US" strike="sngStrike" dirty="0"/>
              <a:t> </a:t>
            </a:r>
            <a:r>
              <a:rPr lang="en-US" strike="sngStrike" dirty="0" err="1"/>
              <a:t>kesehatan</a:t>
            </a:r>
            <a:r>
              <a:rPr lang="en-US" strike="sngStrike" dirty="0"/>
              <a:t> </a:t>
            </a:r>
            <a:r>
              <a:rPr lang="en-US" strike="sngStrike" dirty="0" err="1"/>
              <a:t>fisik</a:t>
            </a:r>
            <a:r>
              <a:rPr lang="en-US" strike="sngStrike" dirty="0"/>
              <a:t> </a:t>
            </a:r>
            <a:r>
              <a:rPr lang="en-US" strike="sngStrike" dirty="0" err="1"/>
              <a:t>maupun</a:t>
            </a:r>
            <a:r>
              <a:rPr lang="en-US" strike="sngStrike" dirty="0"/>
              <a:t> </a:t>
            </a:r>
            <a:r>
              <a:rPr lang="en-US" strike="sngStrike" dirty="0" err="1"/>
              <a:t>psikis</a:t>
            </a:r>
            <a:r>
              <a:rPr lang="en-US" strike="sngStrike" dirty="0"/>
              <a:t> </a:t>
            </a:r>
            <a:r>
              <a:rPr lang="en-US" strike="sngStrike" dirty="0" err="1"/>
              <a:t>seluruh</a:t>
            </a:r>
            <a:r>
              <a:rPr lang="en-US" strike="sngStrike" dirty="0"/>
              <a:t> </a:t>
            </a:r>
            <a:r>
              <a:rPr lang="en-US" strike="sngStrike" dirty="0" err="1"/>
              <a:t>domba</a:t>
            </a:r>
            <a:r>
              <a:rPr lang="en-US" strike="sngStrike" dirty="0"/>
              <a:t> yang </a:t>
            </a:r>
            <a:r>
              <a:rPr lang="en-US" strike="sngStrike" dirty="0" err="1"/>
              <a:t>digembalakan</a:t>
            </a:r>
            <a:r>
              <a:rPr lang="en-US" strike="sngStrike" dirty="0"/>
              <a:t>. </a:t>
            </a:r>
            <a:r>
              <a:rPr lang="en-US" strike="sngStrike" dirty="0" err="1"/>
              <a:t>Mengayomi</a:t>
            </a:r>
            <a:r>
              <a:rPr lang="en-US" strike="sngStrike" dirty="0"/>
              <a:t> </a:t>
            </a:r>
            <a:r>
              <a:rPr lang="en-US" strike="sngStrike" dirty="0" err="1"/>
              <a:t>artinya</a:t>
            </a:r>
            <a:r>
              <a:rPr lang="en-US" strike="sngStrike" dirty="0"/>
              <a:t> </a:t>
            </a:r>
            <a:r>
              <a:rPr lang="en-US" strike="sngStrike" dirty="0" err="1"/>
              <a:t>memberikan</a:t>
            </a:r>
            <a:r>
              <a:rPr lang="en-US" strike="sngStrike" dirty="0"/>
              <a:t> </a:t>
            </a:r>
            <a:r>
              <a:rPr lang="en-US" strike="sngStrike" dirty="0" err="1"/>
              <a:t>perlindungan</a:t>
            </a:r>
            <a:r>
              <a:rPr lang="en-US" strike="sngStrike" dirty="0"/>
              <a:t> </a:t>
            </a:r>
            <a:r>
              <a:rPr lang="en-US" strike="sngStrike" dirty="0" err="1"/>
              <a:t>penuh</a:t>
            </a:r>
            <a:r>
              <a:rPr lang="en-US" strike="sngStrike" dirty="0"/>
              <a:t> </a:t>
            </a:r>
            <a:r>
              <a:rPr lang="en-US" strike="sngStrike" dirty="0" err="1"/>
              <a:t>tanpa</a:t>
            </a:r>
            <a:r>
              <a:rPr lang="en-US" strike="sngStrike" dirty="0"/>
              <a:t> </a:t>
            </a:r>
            <a:r>
              <a:rPr lang="en-US" strike="sngStrike" dirty="0" err="1"/>
              <a:t>batas</a:t>
            </a:r>
            <a:r>
              <a:rPr lang="en-US" strike="sngStrike" dirty="0"/>
              <a:t>, </a:t>
            </a:r>
            <a:r>
              <a:rPr lang="en-US" strike="sngStrike" dirty="0" err="1"/>
              <a:t>sehingga</a:t>
            </a:r>
            <a:r>
              <a:rPr lang="en-US" strike="sngStrike" dirty="0"/>
              <a:t> </a:t>
            </a:r>
            <a:r>
              <a:rPr lang="en-US" strike="sngStrike" dirty="0" err="1"/>
              <a:t>menciptakan</a:t>
            </a:r>
            <a:r>
              <a:rPr lang="en-US" strike="sngStrike" dirty="0"/>
              <a:t> rasa </a:t>
            </a:r>
            <a:r>
              <a:rPr lang="en-US" strike="sngStrike" dirty="0" err="1"/>
              <a:t>aman</a:t>
            </a:r>
            <a:r>
              <a:rPr lang="en-US" strike="sngStrike" dirty="0"/>
              <a:t> </a:t>
            </a:r>
            <a:r>
              <a:rPr lang="en-US" strike="sngStrike" dirty="0" err="1"/>
              <a:t>dan</a:t>
            </a:r>
            <a:r>
              <a:rPr lang="en-US" strike="sngStrike" dirty="0"/>
              <a:t> </a:t>
            </a:r>
            <a:r>
              <a:rPr lang="en-US" strike="sngStrike" dirty="0" err="1"/>
              <a:t>nyaman</a:t>
            </a:r>
            <a:r>
              <a:rPr lang="en-US" strike="sngStrike" dirty="0"/>
              <a:t> </a:t>
            </a:r>
            <a:r>
              <a:rPr lang="en-US" strike="sngStrike" dirty="0" err="1"/>
              <a:t>pada</a:t>
            </a:r>
            <a:r>
              <a:rPr lang="en-US" strike="sngStrike" dirty="0"/>
              <a:t> </a:t>
            </a:r>
            <a:r>
              <a:rPr lang="en-US" strike="sngStrike" dirty="0" err="1"/>
              <a:t>komunitas</a:t>
            </a:r>
            <a:r>
              <a:rPr lang="en-US" strike="sngStrike" dirty="0"/>
              <a:t> yang </a:t>
            </a:r>
            <a:r>
              <a:rPr lang="en-US" strike="sngStrike" dirty="0" err="1"/>
              <a:t>dipimpin</a:t>
            </a:r>
            <a:r>
              <a:rPr lang="en-US" strike="sngStrike" dirty="0"/>
              <a:t>. </a:t>
            </a:r>
            <a:r>
              <a:rPr lang="en-US" strike="sngStrike" dirty="0" err="1"/>
              <a:t>Melindungi</a:t>
            </a:r>
            <a:r>
              <a:rPr lang="en-US" strike="sngStrike" dirty="0"/>
              <a:t> </a:t>
            </a:r>
            <a:r>
              <a:rPr lang="en-US" strike="sngStrike" dirty="0" err="1"/>
              <a:t>artinya</a:t>
            </a:r>
            <a:r>
              <a:rPr lang="en-US" strike="sngStrike" dirty="0"/>
              <a:t> </a:t>
            </a:r>
            <a:r>
              <a:rPr lang="en-US" strike="sngStrike" dirty="0" err="1"/>
              <a:t>bersedia</a:t>
            </a:r>
            <a:r>
              <a:rPr lang="en-US" strike="sngStrike" dirty="0"/>
              <a:t> </a:t>
            </a:r>
            <a:r>
              <a:rPr lang="en-US" strike="sngStrike" dirty="0" err="1"/>
              <a:t>dan</a:t>
            </a:r>
            <a:r>
              <a:rPr lang="en-US" strike="sngStrike" dirty="0"/>
              <a:t> </a:t>
            </a:r>
            <a:r>
              <a:rPr lang="en-US" strike="sngStrike" dirty="0" err="1"/>
              <a:t>punya</a:t>
            </a:r>
            <a:r>
              <a:rPr lang="en-US" strike="sngStrike" dirty="0"/>
              <a:t> </a:t>
            </a:r>
            <a:r>
              <a:rPr lang="en-US" strike="sngStrike" dirty="0" err="1"/>
              <a:t>kemampuan</a:t>
            </a:r>
            <a:r>
              <a:rPr lang="en-US" strike="sngStrike" dirty="0"/>
              <a:t> </a:t>
            </a:r>
            <a:r>
              <a:rPr lang="en-US" strike="sngStrike" dirty="0" err="1"/>
              <a:t>untuk</a:t>
            </a:r>
            <a:r>
              <a:rPr lang="en-US" strike="sngStrike" dirty="0"/>
              <a:t> </a:t>
            </a:r>
            <a:r>
              <a:rPr lang="en-US" strike="sngStrike" dirty="0" err="1"/>
              <a:t>menjauhkan</a:t>
            </a:r>
            <a:r>
              <a:rPr lang="en-US" strike="sngStrike" dirty="0"/>
              <a:t> </a:t>
            </a:r>
            <a:r>
              <a:rPr lang="en-US" strike="sngStrike" dirty="0" err="1"/>
              <a:t>komunitas</a:t>
            </a:r>
            <a:r>
              <a:rPr lang="en-US" strike="sngStrike" dirty="0"/>
              <a:t> yang </a:t>
            </a:r>
            <a:r>
              <a:rPr lang="en-US" strike="sngStrike" dirty="0" err="1"/>
              <a:t>dipimpinnya</a:t>
            </a:r>
            <a:r>
              <a:rPr lang="en-US" strike="sngStrike" dirty="0"/>
              <a:t> </a:t>
            </a:r>
            <a:r>
              <a:rPr lang="en-US" strike="sngStrike" dirty="0" err="1"/>
              <a:t>dari</a:t>
            </a:r>
            <a:r>
              <a:rPr lang="en-US" strike="sngStrike" dirty="0"/>
              <a:t> </a:t>
            </a:r>
            <a:r>
              <a:rPr lang="en-US" strike="sngStrike" dirty="0" err="1"/>
              <a:t>bahaya</a:t>
            </a:r>
            <a:r>
              <a:rPr lang="en-US" strike="sngStrike" dirty="0"/>
              <a:t>.</a:t>
            </a:r>
            <a:endParaRPr lang="en-US" dirty="0"/>
          </a:p>
          <a:p>
            <a:r>
              <a:rPr lang="en-US" dirty="0" err="1"/>
              <a:t>Mengasuh</a:t>
            </a:r>
            <a:r>
              <a:rPr lang="en-US" dirty="0"/>
              <a:t> </a:t>
            </a:r>
            <a:r>
              <a:rPr lang="en-US" dirty="0" err="1"/>
              <a:t>artinya</a:t>
            </a:r>
            <a:r>
              <a:rPr lang="en-US" dirty="0"/>
              <a:t> </a:t>
            </a:r>
            <a:r>
              <a:rPr lang="en-US" dirty="0" err="1"/>
              <a:t>bertanggung</a:t>
            </a:r>
            <a:r>
              <a:rPr lang="en-US" dirty="0"/>
              <a:t> </a:t>
            </a:r>
            <a:r>
              <a:rPr lang="en-US" dirty="0" err="1"/>
              <a:t>jawab</a:t>
            </a:r>
            <a:r>
              <a:rPr lang="en-US" dirty="0"/>
              <a:t> </a:t>
            </a:r>
            <a:r>
              <a:rPr lang="en-US" dirty="0" err="1"/>
              <a:t>menyeluruh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 </a:t>
            </a:r>
            <a:r>
              <a:rPr lang="en-US" dirty="0" err="1"/>
              <a:t>fisik</a:t>
            </a:r>
            <a:r>
              <a:rPr lang="en-US" dirty="0"/>
              <a:t> </a:t>
            </a:r>
            <a:r>
              <a:rPr lang="en-US" dirty="0" err="1"/>
              <a:t>maupun</a:t>
            </a:r>
            <a:r>
              <a:rPr lang="en-US" dirty="0"/>
              <a:t> </a:t>
            </a:r>
            <a:r>
              <a:rPr lang="en-US" dirty="0" err="1"/>
              <a:t>psikis</a:t>
            </a:r>
            <a:r>
              <a:rPr lang="en-US" dirty="0"/>
              <a:t> </a:t>
            </a:r>
            <a:r>
              <a:rPr lang="en-US" dirty="0" err="1"/>
              <a:t>domba</a:t>
            </a:r>
            <a:r>
              <a:rPr lang="en-US" dirty="0"/>
              <a:t> yang </a:t>
            </a:r>
            <a:r>
              <a:rPr lang="en-US" dirty="0" err="1"/>
              <a:t>digembalakan</a:t>
            </a:r>
            <a:r>
              <a:rPr lang="en-US" dirty="0"/>
              <a:t>. </a:t>
            </a:r>
            <a:r>
              <a:rPr lang="en-US" dirty="0" err="1"/>
              <a:t>Mengayomi</a:t>
            </a:r>
            <a:r>
              <a:rPr lang="en-US" dirty="0"/>
              <a:t> </a:t>
            </a:r>
            <a:r>
              <a:rPr lang="en-US" dirty="0" err="1"/>
              <a:t>artinya</a:t>
            </a:r>
            <a:r>
              <a:rPr lang="en-US" dirty="0"/>
              <a:t> </a:t>
            </a:r>
            <a:r>
              <a:rPr lang="en-US" dirty="0" err="1"/>
              <a:t>memberikan</a:t>
            </a:r>
            <a:r>
              <a:rPr lang="en-US" dirty="0"/>
              <a:t> </a:t>
            </a:r>
            <a:r>
              <a:rPr lang="en-US" dirty="0" err="1"/>
              <a:t>perlindungan</a:t>
            </a:r>
            <a:r>
              <a:rPr lang="en-US" dirty="0"/>
              <a:t> </a:t>
            </a:r>
            <a:r>
              <a:rPr lang="en-US" dirty="0" err="1"/>
              <a:t>penuh</a:t>
            </a:r>
            <a:r>
              <a:rPr lang="en-US" dirty="0"/>
              <a:t> </a:t>
            </a:r>
            <a:r>
              <a:rPr lang="en-US" dirty="0" err="1"/>
              <a:t>tanpa</a:t>
            </a:r>
            <a:r>
              <a:rPr lang="en-US" dirty="0"/>
              <a:t> </a:t>
            </a:r>
            <a:r>
              <a:rPr lang="en-US" dirty="0" err="1"/>
              <a:t>batas</a:t>
            </a:r>
            <a:r>
              <a:rPr lang="en-US" dirty="0"/>
              <a:t>,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menciptakan</a:t>
            </a:r>
            <a:r>
              <a:rPr lang="en-US" dirty="0"/>
              <a:t> rasa </a:t>
            </a:r>
            <a:r>
              <a:rPr lang="en-US" dirty="0" err="1"/>
              <a:t>aman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nyaman</a:t>
            </a:r>
            <a:r>
              <a:rPr lang="en-US" dirty="0"/>
              <a:t> </a:t>
            </a:r>
            <a:r>
              <a:rPr lang="en-US" dirty="0" err="1"/>
              <a:t>komunitas</a:t>
            </a:r>
            <a:r>
              <a:rPr lang="en-US" dirty="0"/>
              <a:t> yang </a:t>
            </a:r>
            <a:r>
              <a:rPr lang="en-US" dirty="0" err="1"/>
              <a:t>dipimpin</a:t>
            </a:r>
            <a:r>
              <a:rPr lang="en-US" dirty="0"/>
              <a:t>. </a:t>
            </a:r>
            <a:r>
              <a:rPr lang="en-US" dirty="0" err="1"/>
              <a:t>Melindungi</a:t>
            </a:r>
            <a:r>
              <a:rPr lang="en-US" dirty="0"/>
              <a:t> </a:t>
            </a:r>
            <a:r>
              <a:rPr lang="en-US" dirty="0" err="1"/>
              <a:t>artinya</a:t>
            </a:r>
            <a:r>
              <a:rPr lang="en-US" dirty="0"/>
              <a:t> </a:t>
            </a:r>
            <a:r>
              <a:rPr lang="en-US" dirty="0" err="1"/>
              <a:t>bersedia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punya</a:t>
            </a:r>
            <a:r>
              <a:rPr lang="en-US" dirty="0"/>
              <a:t> </a:t>
            </a:r>
            <a:r>
              <a:rPr lang="en-US" dirty="0" err="1"/>
              <a:t>kemampuan</a:t>
            </a:r>
            <a:r>
              <a:rPr lang="en-US" dirty="0"/>
              <a:t> </a:t>
            </a:r>
            <a:r>
              <a:rPr lang="en-US" dirty="0" err="1"/>
              <a:t>menjauhkan</a:t>
            </a:r>
            <a:r>
              <a:rPr lang="en-US" dirty="0"/>
              <a:t> </a:t>
            </a:r>
            <a:r>
              <a:rPr lang="en-US" dirty="0" err="1"/>
              <a:t>komunitas</a:t>
            </a:r>
            <a:r>
              <a:rPr lang="en-US" dirty="0"/>
              <a:t> yang </a:t>
            </a:r>
            <a:r>
              <a:rPr lang="en-US" dirty="0" err="1"/>
              <a:t>dipimpinnya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bahaya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6039513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Contoh</a:t>
            </a:r>
            <a:r>
              <a:rPr lang="en-US" dirty="0"/>
              <a:t> Latihan(</a:t>
            </a:r>
            <a:r>
              <a:rPr lang="en-US" b="1" dirty="0"/>
              <a:t>Teks</a:t>
            </a:r>
            <a:r>
              <a:rPr lang="en-US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strike="sngStrike" dirty="0" err="1"/>
              <a:t>Melayani</a:t>
            </a:r>
            <a:r>
              <a:rPr lang="en-US" strike="sngStrike" dirty="0"/>
              <a:t> </a:t>
            </a:r>
            <a:r>
              <a:rPr lang="en-US" strike="sngStrike" dirty="0" err="1"/>
              <a:t>berarti</a:t>
            </a:r>
            <a:r>
              <a:rPr lang="en-US" strike="sngStrike" dirty="0"/>
              <a:t> </a:t>
            </a:r>
            <a:r>
              <a:rPr lang="en-US" strike="sngStrike" dirty="0" err="1"/>
              <a:t>melakukan</a:t>
            </a:r>
            <a:r>
              <a:rPr lang="en-US" strike="sngStrike" dirty="0"/>
              <a:t> </a:t>
            </a:r>
            <a:r>
              <a:rPr lang="en-US" strike="sngStrike" dirty="0" err="1"/>
              <a:t>sesuatu</a:t>
            </a:r>
            <a:r>
              <a:rPr lang="en-US" strike="sngStrike" dirty="0"/>
              <a:t> yang </a:t>
            </a:r>
            <a:r>
              <a:rPr lang="en-US" strike="sngStrike" dirty="0" err="1"/>
              <a:t>mendatangkan</a:t>
            </a:r>
            <a:r>
              <a:rPr lang="en-US" strike="sngStrike" dirty="0"/>
              <a:t> </a:t>
            </a:r>
            <a:r>
              <a:rPr lang="en-US" strike="sngStrike" dirty="0" err="1"/>
              <a:t>perubahan</a:t>
            </a:r>
            <a:r>
              <a:rPr lang="en-US" strike="sngStrike" dirty="0"/>
              <a:t> </a:t>
            </a:r>
            <a:r>
              <a:rPr lang="en-US" strike="sngStrike" dirty="0" err="1"/>
              <a:t>positif</a:t>
            </a:r>
            <a:r>
              <a:rPr lang="en-US" strike="sngStrike" dirty="0"/>
              <a:t> </a:t>
            </a:r>
            <a:r>
              <a:rPr lang="en-US" strike="sngStrike" dirty="0" err="1"/>
              <a:t>pada</a:t>
            </a:r>
            <a:r>
              <a:rPr lang="en-US" strike="sngStrike" dirty="0"/>
              <a:t> orang/</a:t>
            </a:r>
            <a:r>
              <a:rPr lang="en-US" strike="sngStrike" dirty="0" err="1"/>
              <a:t>lingkungan</a:t>
            </a:r>
            <a:r>
              <a:rPr lang="en-US" strike="sngStrike" dirty="0"/>
              <a:t> yang </a:t>
            </a:r>
            <a:r>
              <a:rPr lang="en-US" strike="sngStrike" dirty="0" err="1"/>
              <a:t>dilayani</a:t>
            </a:r>
            <a:r>
              <a:rPr lang="en-US" strike="sngStrike" dirty="0"/>
              <a:t>. Kita </a:t>
            </a:r>
            <a:r>
              <a:rPr lang="en-US" strike="sngStrike" dirty="0" err="1"/>
              <a:t>melayani</a:t>
            </a:r>
            <a:r>
              <a:rPr lang="en-US" strike="sngStrike" dirty="0"/>
              <a:t> </a:t>
            </a:r>
            <a:r>
              <a:rPr lang="en-US" strike="sngStrike" dirty="0" err="1"/>
              <a:t>karena</a:t>
            </a:r>
            <a:r>
              <a:rPr lang="en-US" strike="sngStrike" dirty="0"/>
              <a:t> </a:t>
            </a:r>
            <a:r>
              <a:rPr lang="en-US" strike="sngStrike" dirty="0" err="1"/>
              <a:t>kita</a:t>
            </a:r>
            <a:r>
              <a:rPr lang="en-US" strike="sngStrike" dirty="0"/>
              <a:t> </a:t>
            </a:r>
            <a:r>
              <a:rPr lang="en-US" strike="sngStrike" dirty="0" err="1"/>
              <a:t>ingin</a:t>
            </a:r>
            <a:r>
              <a:rPr lang="en-US" strike="sngStrike" dirty="0"/>
              <a:t> </a:t>
            </a:r>
            <a:r>
              <a:rPr lang="en-US" strike="sngStrike" dirty="0" err="1"/>
              <a:t>memberi</a:t>
            </a:r>
            <a:r>
              <a:rPr lang="en-US" strike="sngStrike" dirty="0"/>
              <a:t> </a:t>
            </a:r>
            <a:r>
              <a:rPr lang="en-US" strike="sngStrike" dirty="0" err="1"/>
              <a:t>respons</a:t>
            </a:r>
            <a:r>
              <a:rPr lang="en-US" strike="sngStrike" dirty="0"/>
              <a:t> </a:t>
            </a:r>
            <a:r>
              <a:rPr lang="en-US" strike="sngStrike" dirty="0" err="1"/>
              <a:t>positif</a:t>
            </a:r>
            <a:r>
              <a:rPr lang="en-US" strike="sngStrike" dirty="0"/>
              <a:t> </a:t>
            </a:r>
            <a:r>
              <a:rPr lang="en-US" strike="sngStrike" dirty="0" err="1"/>
              <a:t>pada</a:t>
            </a:r>
            <a:r>
              <a:rPr lang="en-US" strike="sngStrike" dirty="0"/>
              <a:t> </a:t>
            </a:r>
            <a:r>
              <a:rPr lang="en-US" strike="sngStrike" dirty="0" err="1"/>
              <a:t>panggilan</a:t>
            </a:r>
            <a:r>
              <a:rPr lang="en-US" strike="sngStrike" dirty="0"/>
              <a:t> </a:t>
            </a:r>
            <a:r>
              <a:rPr lang="en-US" strike="sngStrike" dirty="0" err="1"/>
              <a:t>Tuhan</a:t>
            </a:r>
            <a:r>
              <a:rPr lang="en-US" strike="sngStrike" dirty="0"/>
              <a:t> yang </a:t>
            </a:r>
            <a:r>
              <a:rPr lang="en-US" strike="sngStrike" dirty="0" err="1"/>
              <a:t>mengajak</a:t>
            </a:r>
            <a:r>
              <a:rPr lang="en-US" strike="sngStrike" dirty="0"/>
              <a:t> </a:t>
            </a:r>
            <a:r>
              <a:rPr lang="en-US" strike="sngStrike" dirty="0" err="1"/>
              <a:t>manusia</a:t>
            </a:r>
            <a:r>
              <a:rPr lang="en-US" strike="sngStrike" dirty="0"/>
              <a:t>/</a:t>
            </a:r>
            <a:r>
              <a:rPr lang="en-US" strike="sngStrike" dirty="0" err="1"/>
              <a:t>Anda</a:t>
            </a:r>
            <a:r>
              <a:rPr lang="en-US" strike="sngStrike" dirty="0"/>
              <a:t> </a:t>
            </a:r>
            <a:r>
              <a:rPr lang="en-US" strike="sngStrike" dirty="0" err="1"/>
              <a:t>bekerja</a:t>
            </a:r>
            <a:r>
              <a:rPr lang="en-US" strike="sngStrike" dirty="0"/>
              <a:t> </a:t>
            </a:r>
            <a:r>
              <a:rPr lang="en-US" strike="sngStrike" dirty="0" err="1"/>
              <a:t>sama</a:t>
            </a:r>
            <a:r>
              <a:rPr lang="en-US" strike="sngStrike" dirty="0"/>
              <a:t> </a:t>
            </a:r>
            <a:r>
              <a:rPr lang="en-US" strike="sngStrike" dirty="0" err="1"/>
              <a:t>dalam</a:t>
            </a:r>
            <a:r>
              <a:rPr lang="en-US" strike="sngStrike" dirty="0"/>
              <a:t> </a:t>
            </a:r>
            <a:r>
              <a:rPr lang="en-US" strike="sngStrike" dirty="0" err="1"/>
              <a:t>pelayanan</a:t>
            </a:r>
            <a:r>
              <a:rPr lang="en-US" strike="sngStrike" dirty="0"/>
              <a:t> di </a:t>
            </a:r>
            <a:r>
              <a:rPr lang="en-US" strike="sngStrike" dirty="0" err="1"/>
              <a:t>ladang</a:t>
            </a:r>
            <a:r>
              <a:rPr lang="en-US" strike="sngStrike" dirty="0"/>
              <a:t>-Nya, </a:t>
            </a:r>
            <a:r>
              <a:rPr lang="en-US" strike="sngStrike" dirty="0" err="1"/>
              <a:t>yaitu</a:t>
            </a:r>
            <a:r>
              <a:rPr lang="en-US" strike="sngStrike" dirty="0"/>
              <a:t> di </a:t>
            </a:r>
            <a:r>
              <a:rPr lang="en-US" strike="sngStrike" dirty="0" err="1"/>
              <a:t>jemaat</a:t>
            </a:r>
            <a:r>
              <a:rPr lang="en-US" strike="sngStrike" dirty="0"/>
              <a:t> yang </a:t>
            </a:r>
            <a:r>
              <a:rPr lang="en-US" strike="sngStrike" dirty="0" err="1"/>
              <a:t>dipercayakan</a:t>
            </a:r>
            <a:r>
              <a:rPr lang="en-US" strike="sngStrike" dirty="0"/>
              <a:t> </a:t>
            </a:r>
            <a:r>
              <a:rPr lang="en-US" strike="sngStrike" dirty="0" err="1"/>
              <a:t>pada</a:t>
            </a:r>
            <a:r>
              <a:rPr lang="en-US" strike="sngStrike" dirty="0"/>
              <a:t> </a:t>
            </a:r>
            <a:r>
              <a:rPr lang="en-US" strike="sngStrike" dirty="0" err="1"/>
              <a:t>kita</a:t>
            </a:r>
            <a:r>
              <a:rPr lang="en-US" strike="sngStrike" dirty="0"/>
              <a:t> (Markus 1: 17, 1Kor. 3:9).</a:t>
            </a:r>
            <a:endParaRPr lang="en-US" dirty="0"/>
          </a:p>
          <a:p>
            <a:r>
              <a:rPr lang="en-US" dirty="0" err="1"/>
              <a:t>Melayani</a:t>
            </a:r>
            <a:r>
              <a:rPr lang="en-US" dirty="0"/>
              <a:t> </a:t>
            </a:r>
            <a:r>
              <a:rPr lang="en-US" dirty="0" err="1"/>
              <a:t>berarti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sesuatu</a:t>
            </a:r>
            <a:r>
              <a:rPr lang="en-US" dirty="0"/>
              <a:t> yang </a:t>
            </a:r>
            <a:r>
              <a:rPr lang="en-US" dirty="0" err="1"/>
              <a:t>mendatangkan</a:t>
            </a:r>
            <a:r>
              <a:rPr lang="en-US" dirty="0"/>
              <a:t> </a:t>
            </a:r>
            <a:r>
              <a:rPr lang="en-US" dirty="0" err="1"/>
              <a:t>perubahan</a:t>
            </a:r>
            <a:r>
              <a:rPr lang="en-US" dirty="0"/>
              <a:t> </a:t>
            </a:r>
            <a:r>
              <a:rPr lang="en-US" dirty="0" err="1"/>
              <a:t>positif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orang/</a:t>
            </a:r>
            <a:r>
              <a:rPr lang="en-US" dirty="0" err="1"/>
              <a:t>lingkungan</a:t>
            </a:r>
            <a:r>
              <a:rPr lang="en-US" dirty="0"/>
              <a:t> yang </a:t>
            </a:r>
            <a:r>
              <a:rPr lang="en-US" dirty="0" err="1"/>
              <a:t>dilayani</a:t>
            </a:r>
            <a:r>
              <a:rPr lang="en-US" dirty="0"/>
              <a:t>. Kita </a:t>
            </a:r>
            <a:r>
              <a:rPr lang="en-US" dirty="0" err="1"/>
              <a:t>melayani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ingin</a:t>
            </a:r>
            <a:r>
              <a:rPr lang="en-US" dirty="0"/>
              <a:t> </a:t>
            </a:r>
            <a:r>
              <a:rPr lang="en-US" dirty="0" err="1"/>
              <a:t>memberi</a:t>
            </a:r>
            <a:r>
              <a:rPr lang="en-US" dirty="0"/>
              <a:t> </a:t>
            </a:r>
            <a:r>
              <a:rPr lang="en-US" dirty="0" err="1"/>
              <a:t>respons</a:t>
            </a:r>
            <a:r>
              <a:rPr lang="en-US" dirty="0"/>
              <a:t> </a:t>
            </a:r>
            <a:r>
              <a:rPr lang="en-US" dirty="0" err="1"/>
              <a:t>positif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panggilan</a:t>
            </a:r>
            <a:r>
              <a:rPr lang="en-US" dirty="0"/>
              <a:t> </a:t>
            </a:r>
            <a:r>
              <a:rPr lang="en-US" dirty="0" err="1"/>
              <a:t>Tuhan</a:t>
            </a:r>
            <a:r>
              <a:rPr lang="en-US" dirty="0"/>
              <a:t> yang </a:t>
            </a:r>
            <a:r>
              <a:rPr lang="en-US" dirty="0" err="1"/>
              <a:t>mengajak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/>
              <a:t>/</a:t>
            </a:r>
            <a:r>
              <a:rPr lang="en-US" dirty="0" err="1"/>
              <a:t>Anda</a:t>
            </a:r>
            <a:r>
              <a:rPr lang="en-US" dirty="0"/>
              <a:t> </a:t>
            </a:r>
            <a:r>
              <a:rPr lang="en-US" dirty="0" err="1"/>
              <a:t>bekerja</a:t>
            </a:r>
            <a:r>
              <a:rPr lang="en-US" dirty="0"/>
              <a:t> </a:t>
            </a:r>
            <a:r>
              <a:rPr lang="en-US" dirty="0" err="1"/>
              <a:t>sama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pelayanan</a:t>
            </a:r>
            <a:r>
              <a:rPr lang="en-US" dirty="0"/>
              <a:t> di </a:t>
            </a:r>
            <a:r>
              <a:rPr lang="en-US" dirty="0" err="1"/>
              <a:t>ladang</a:t>
            </a:r>
            <a:r>
              <a:rPr lang="en-US" dirty="0"/>
              <a:t>-Nya, </a:t>
            </a:r>
            <a:r>
              <a:rPr lang="en-US" dirty="0" err="1"/>
              <a:t>yaitu</a:t>
            </a:r>
            <a:r>
              <a:rPr lang="en-US" dirty="0"/>
              <a:t> di </a:t>
            </a:r>
            <a:r>
              <a:rPr lang="en-US" dirty="0" err="1"/>
              <a:t>jemaat</a:t>
            </a:r>
            <a:r>
              <a:rPr lang="en-US" dirty="0"/>
              <a:t> yang </a:t>
            </a:r>
            <a:r>
              <a:rPr lang="en-US" dirty="0" err="1"/>
              <a:t>dipercayakan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kita</a:t>
            </a:r>
            <a:r>
              <a:rPr lang="en-US" dirty="0"/>
              <a:t> (Markus 1 </a:t>
            </a:r>
            <a:r>
              <a:rPr lang="en-US" dirty="0" err="1"/>
              <a:t>ayat</a:t>
            </a:r>
            <a:r>
              <a:rPr lang="en-US" dirty="0"/>
              <a:t> 17, 1Korintus  3 </a:t>
            </a:r>
            <a:r>
              <a:rPr lang="en-US" dirty="0" err="1"/>
              <a:t>ayat</a:t>
            </a:r>
            <a:r>
              <a:rPr lang="en-US" dirty="0"/>
              <a:t> 9).</a:t>
            </a:r>
          </a:p>
          <a:p>
            <a:pPr marL="0" indent="0">
              <a:buNone/>
            </a:pPr>
            <a:r>
              <a:rPr lang="en-US" dirty="0"/>
              <a:t>	</a:t>
            </a:r>
          </a:p>
          <a:p>
            <a:r>
              <a:rPr lang="en-US" strike="sngStrike" dirty="0" err="1"/>
              <a:t>Sesi</a:t>
            </a:r>
            <a:r>
              <a:rPr lang="en-US" strike="sngStrike" dirty="0"/>
              <a:t> </a:t>
            </a:r>
            <a:r>
              <a:rPr lang="en-US" strike="sngStrike" dirty="0" err="1"/>
              <a:t>kedua</a:t>
            </a:r>
            <a:r>
              <a:rPr lang="en-US" strike="sngStrike" dirty="0"/>
              <a:t> </a:t>
            </a:r>
            <a:r>
              <a:rPr lang="en-US" strike="sngStrike" dirty="0" err="1"/>
              <a:t>mengambil</a:t>
            </a:r>
            <a:r>
              <a:rPr lang="en-US" strike="sngStrike" dirty="0"/>
              <a:t> </a:t>
            </a:r>
            <a:r>
              <a:rPr lang="en-US" strike="sngStrike" dirty="0" err="1"/>
              <a:t>tema</a:t>
            </a:r>
            <a:r>
              <a:rPr lang="en-US" strike="sngStrike" dirty="0"/>
              <a:t> “</a:t>
            </a:r>
            <a:r>
              <a:rPr lang="en-US" strike="sngStrike" dirty="0" err="1"/>
              <a:t>Dengan</a:t>
            </a:r>
            <a:r>
              <a:rPr lang="en-US" strike="sngStrike" dirty="0"/>
              <a:t> </a:t>
            </a:r>
            <a:r>
              <a:rPr lang="en-US" strike="sngStrike" dirty="0" err="1"/>
              <a:t>Situasi</a:t>
            </a:r>
            <a:r>
              <a:rPr lang="en-US" strike="sngStrike" dirty="0"/>
              <a:t> yang </a:t>
            </a:r>
            <a:r>
              <a:rPr lang="en-US" strike="sngStrike" dirty="0" err="1"/>
              <a:t>Berubah</a:t>
            </a:r>
            <a:r>
              <a:rPr lang="en-US" strike="sngStrike" dirty="0"/>
              <a:t>, </a:t>
            </a:r>
            <a:r>
              <a:rPr lang="en-US" strike="sngStrike" dirty="0" err="1"/>
              <a:t>Banyak</a:t>
            </a:r>
            <a:r>
              <a:rPr lang="en-US" strike="sngStrike" dirty="0"/>
              <a:t> Orang </a:t>
            </a:r>
            <a:r>
              <a:rPr lang="en-US" strike="sngStrike" dirty="0" err="1"/>
              <a:t>Tidak</a:t>
            </a:r>
            <a:r>
              <a:rPr lang="en-US" strike="sngStrike" dirty="0"/>
              <a:t> </a:t>
            </a:r>
            <a:r>
              <a:rPr lang="en-US" strike="sngStrike" dirty="0" err="1"/>
              <a:t>Percaya</a:t>
            </a:r>
            <a:r>
              <a:rPr lang="en-US" strike="sngStrike" dirty="0"/>
              <a:t> </a:t>
            </a:r>
            <a:r>
              <a:rPr lang="en-US" strike="sngStrike" dirty="0" err="1"/>
              <a:t>Tuhan</a:t>
            </a:r>
            <a:r>
              <a:rPr lang="en-US" strike="sngStrike" dirty="0"/>
              <a:t>, </a:t>
            </a:r>
            <a:r>
              <a:rPr lang="en-US" strike="sngStrike" dirty="0" err="1"/>
              <a:t>Lalu</a:t>
            </a:r>
            <a:r>
              <a:rPr lang="en-US" strike="sngStrike" dirty="0"/>
              <a:t> </a:t>
            </a:r>
            <a:r>
              <a:rPr lang="en-US" strike="sngStrike" dirty="0" err="1"/>
              <a:t>Apa</a:t>
            </a:r>
            <a:r>
              <a:rPr lang="en-US" strike="sngStrike" dirty="0"/>
              <a:t> yang </a:t>
            </a:r>
            <a:r>
              <a:rPr lang="en-US" strike="sngStrike" dirty="0" err="1"/>
              <a:t>Harus</a:t>
            </a:r>
            <a:r>
              <a:rPr lang="en-US" strike="sngStrike" dirty="0"/>
              <a:t> </a:t>
            </a:r>
            <a:r>
              <a:rPr lang="en-US" strike="sngStrike" dirty="0" err="1"/>
              <a:t>Dilakukan</a:t>
            </a:r>
            <a:r>
              <a:rPr lang="en-US" strike="sngStrike" dirty="0"/>
              <a:t> </a:t>
            </a:r>
            <a:r>
              <a:rPr lang="en-US" strike="sngStrike" dirty="0" err="1"/>
              <a:t>Gereja</a:t>
            </a:r>
            <a:r>
              <a:rPr lang="en-US" strike="sngStrike" dirty="0"/>
              <a:t>?” Di </a:t>
            </a:r>
            <a:r>
              <a:rPr lang="en-US" strike="sngStrike" dirty="0" err="1"/>
              <a:t>sesi</a:t>
            </a:r>
            <a:r>
              <a:rPr lang="en-US" strike="sngStrike" dirty="0"/>
              <a:t> </a:t>
            </a:r>
            <a:r>
              <a:rPr lang="en-US" strike="sngStrike" dirty="0" err="1"/>
              <a:t>ini</a:t>
            </a:r>
            <a:r>
              <a:rPr lang="en-US" strike="sngStrike" dirty="0"/>
              <a:t>, </a:t>
            </a:r>
            <a:r>
              <a:rPr lang="en-US" strike="sngStrike" dirty="0" err="1"/>
              <a:t>Pdt</a:t>
            </a:r>
            <a:r>
              <a:rPr lang="en-US" strike="sngStrike" dirty="0"/>
              <a:t>. </a:t>
            </a:r>
            <a:r>
              <a:rPr lang="en-US" strike="sngStrike" dirty="0" err="1"/>
              <a:t>Santoni</a:t>
            </a:r>
            <a:r>
              <a:rPr lang="en-US" strike="sngStrike" dirty="0"/>
              <a:t> </a:t>
            </a:r>
            <a:r>
              <a:rPr lang="en-US" strike="sngStrike" dirty="0" err="1"/>
              <a:t>lebih</a:t>
            </a:r>
            <a:r>
              <a:rPr lang="en-US" strike="sngStrike" dirty="0"/>
              <a:t> </a:t>
            </a:r>
            <a:r>
              <a:rPr lang="en-US" strike="sngStrike" dirty="0" err="1"/>
              <a:t>banyak</a:t>
            </a:r>
            <a:r>
              <a:rPr lang="en-US" strike="sngStrike" dirty="0"/>
              <a:t> </a:t>
            </a:r>
            <a:r>
              <a:rPr lang="en-US" strike="sngStrike" dirty="0" err="1"/>
              <a:t>menjelaskan</a:t>
            </a:r>
            <a:r>
              <a:rPr lang="en-US" strike="sngStrike" dirty="0"/>
              <a:t> </a:t>
            </a:r>
            <a:r>
              <a:rPr lang="en-US" strike="sngStrike" dirty="0" err="1"/>
              <a:t>hal-hal</a:t>
            </a:r>
            <a:r>
              <a:rPr lang="en-US" strike="sngStrike" dirty="0"/>
              <a:t> </a:t>
            </a:r>
            <a:r>
              <a:rPr lang="en-US" strike="sngStrike" dirty="0" err="1"/>
              <a:t>seperti</a:t>
            </a:r>
            <a:r>
              <a:rPr lang="en-US" strike="sngStrike" dirty="0"/>
              <a:t> </a:t>
            </a:r>
            <a:r>
              <a:rPr lang="en-US" strike="sngStrike" dirty="0" err="1"/>
              <a:t>batasan</a:t>
            </a:r>
            <a:r>
              <a:rPr lang="en-US" strike="sngStrike" dirty="0"/>
              <a:t> yang </a:t>
            </a:r>
            <a:r>
              <a:rPr lang="en-US" strike="sngStrike" dirty="0" err="1"/>
              <a:t>harus</a:t>
            </a:r>
            <a:r>
              <a:rPr lang="en-US" strike="sngStrike" dirty="0"/>
              <a:t> </a:t>
            </a:r>
            <a:r>
              <a:rPr lang="en-US" strike="sngStrike" dirty="0" err="1"/>
              <a:t>diingat</a:t>
            </a:r>
            <a:r>
              <a:rPr lang="en-US" strike="sngStrike" dirty="0"/>
              <a:t>, </a:t>
            </a:r>
            <a:r>
              <a:rPr lang="en-US" strike="sngStrike" dirty="0" err="1"/>
              <a:t>tugas</a:t>
            </a:r>
            <a:r>
              <a:rPr lang="en-US" strike="sngStrike" dirty="0"/>
              <a:t>, </a:t>
            </a:r>
            <a:r>
              <a:rPr lang="en-US" strike="sngStrike" dirty="0" err="1"/>
              <a:t>kode</a:t>
            </a:r>
            <a:r>
              <a:rPr lang="en-US" strike="sngStrike" dirty="0"/>
              <a:t> </a:t>
            </a:r>
            <a:r>
              <a:rPr lang="en-US" strike="sngStrike" dirty="0" err="1"/>
              <a:t>etik</a:t>
            </a:r>
            <a:r>
              <a:rPr lang="en-US" strike="sngStrike" dirty="0"/>
              <a:t>, </a:t>
            </a:r>
            <a:r>
              <a:rPr lang="en-US" strike="sngStrike" dirty="0" err="1"/>
              <a:t>teknis</a:t>
            </a:r>
            <a:r>
              <a:rPr lang="en-US" strike="sngStrike" dirty="0"/>
              <a:t> </a:t>
            </a:r>
            <a:r>
              <a:rPr lang="en-US" strike="sngStrike" dirty="0" err="1"/>
              <a:t>pelawatan</a:t>
            </a:r>
            <a:r>
              <a:rPr lang="en-US" strike="sngStrike" dirty="0"/>
              <a:t>, </a:t>
            </a:r>
            <a:r>
              <a:rPr lang="en-US" strike="sngStrike" dirty="0" err="1"/>
              <a:t>dan</a:t>
            </a:r>
            <a:r>
              <a:rPr lang="en-US" strike="sngStrike" dirty="0"/>
              <a:t> </a:t>
            </a:r>
            <a:r>
              <a:rPr lang="en-US" strike="sngStrike" dirty="0" err="1"/>
              <a:t>apa</a:t>
            </a:r>
            <a:r>
              <a:rPr lang="en-US" strike="sngStrike" dirty="0"/>
              <a:t> yang </a:t>
            </a:r>
            <a:r>
              <a:rPr lang="en-US" strike="sngStrike" dirty="0" err="1"/>
              <a:t>dituntut</a:t>
            </a:r>
            <a:r>
              <a:rPr lang="en-US" strike="sngStrike" dirty="0"/>
              <a:t> </a:t>
            </a:r>
            <a:r>
              <a:rPr lang="en-US" strike="sngStrike" dirty="0" err="1"/>
              <a:t>dari</a:t>
            </a:r>
            <a:r>
              <a:rPr lang="en-US" strike="sngStrike" dirty="0"/>
              <a:t> </a:t>
            </a:r>
            <a:r>
              <a:rPr lang="en-US" strike="sngStrike" dirty="0" err="1"/>
              <a:t>bidang</a:t>
            </a:r>
            <a:r>
              <a:rPr lang="en-US" strike="sngStrike" dirty="0"/>
              <a:t> </a:t>
            </a:r>
            <a:r>
              <a:rPr lang="en-US" strike="sngStrike" dirty="0" err="1"/>
              <a:t>kerohanian</a:t>
            </a:r>
            <a:r>
              <a:rPr lang="en-US" strike="sngStrike" dirty="0"/>
              <a:t> </a:t>
            </a:r>
            <a:r>
              <a:rPr lang="en-US" strike="sngStrike" dirty="0" err="1"/>
              <a:t>seorang</a:t>
            </a:r>
            <a:r>
              <a:rPr lang="en-US" strike="sngStrike" dirty="0"/>
              <a:t> </a:t>
            </a:r>
            <a:r>
              <a:rPr lang="en-US" strike="sngStrike" dirty="0" err="1"/>
              <a:t>pelawat</a:t>
            </a:r>
            <a:r>
              <a:rPr lang="en-US" strike="sngStrike" dirty="0"/>
              <a:t>, </a:t>
            </a:r>
            <a:r>
              <a:rPr lang="en-US" strike="sngStrike" dirty="0" err="1"/>
              <a:t>serta</a:t>
            </a:r>
            <a:r>
              <a:rPr lang="en-US" strike="sngStrike" dirty="0"/>
              <a:t> </a:t>
            </a:r>
            <a:r>
              <a:rPr lang="en-US" strike="sngStrike" dirty="0" err="1"/>
              <a:t>kemampuan</a:t>
            </a:r>
            <a:r>
              <a:rPr lang="en-US" strike="sngStrike" dirty="0"/>
              <a:t> yang </a:t>
            </a:r>
            <a:r>
              <a:rPr lang="en-US" strike="sngStrike" dirty="0" err="1"/>
              <a:t>dituntut</a:t>
            </a:r>
            <a:r>
              <a:rPr lang="en-US" strike="sngStrike" dirty="0"/>
              <a:t> </a:t>
            </a:r>
            <a:r>
              <a:rPr lang="en-US" strike="sngStrike" dirty="0" err="1"/>
              <a:t>dari</a:t>
            </a:r>
            <a:r>
              <a:rPr lang="en-US" strike="sngStrike" dirty="0"/>
              <a:t> </a:t>
            </a:r>
            <a:r>
              <a:rPr lang="en-US" strike="sngStrike" dirty="0" err="1"/>
              <a:t>seorang</a:t>
            </a:r>
            <a:r>
              <a:rPr lang="en-US" strike="sngStrike" dirty="0"/>
              <a:t> </a:t>
            </a:r>
            <a:r>
              <a:rPr lang="en-US" strike="sngStrike" dirty="0" err="1"/>
              <a:t>pelawat</a:t>
            </a:r>
            <a:r>
              <a:rPr lang="en-US" strike="sngStrike" dirty="0"/>
              <a:t> </a:t>
            </a:r>
            <a:r>
              <a:rPr lang="en-US" strike="sngStrike" dirty="0" err="1"/>
              <a:t>untuk</a:t>
            </a:r>
            <a:r>
              <a:rPr lang="en-US" strike="sngStrike" dirty="0"/>
              <a:t> </a:t>
            </a:r>
            <a:r>
              <a:rPr lang="en-US" strike="sngStrike" dirty="0" err="1"/>
              <a:t>berempati</a:t>
            </a:r>
            <a:r>
              <a:rPr lang="en-US" strike="sngStrike" dirty="0"/>
              <a:t> </a:t>
            </a:r>
            <a:r>
              <a:rPr lang="en-US" strike="sngStrike" dirty="0" err="1"/>
              <a:t>dengan</a:t>
            </a:r>
            <a:r>
              <a:rPr lang="en-US" strike="sngStrike" dirty="0"/>
              <a:t> </a:t>
            </a:r>
            <a:r>
              <a:rPr lang="en-US" strike="sngStrike" dirty="0" err="1"/>
              <a:t>respons</a:t>
            </a:r>
            <a:r>
              <a:rPr lang="en-US" strike="sngStrike" dirty="0"/>
              <a:t> </a:t>
            </a:r>
            <a:r>
              <a:rPr lang="en-US" strike="sngStrike" dirty="0" err="1"/>
              <a:t>emosional</a:t>
            </a:r>
            <a:r>
              <a:rPr lang="en-US" strike="sngStrike" dirty="0"/>
              <a:t> </a:t>
            </a:r>
            <a:r>
              <a:rPr lang="en-US" strike="sngStrike" dirty="0" err="1"/>
              <a:t>jemaat</a:t>
            </a:r>
            <a:r>
              <a:rPr lang="en-US" strike="sngStrike" dirty="0"/>
              <a:t> yang </a:t>
            </a:r>
            <a:r>
              <a:rPr lang="en-US" strike="sngStrike" dirty="0" err="1"/>
              <a:t>sedang</a:t>
            </a:r>
            <a:r>
              <a:rPr lang="en-US" strike="sngStrike" dirty="0"/>
              <a:t> </a:t>
            </a:r>
            <a:r>
              <a:rPr lang="en-US" strike="sngStrike" dirty="0" err="1"/>
              <a:t>mengalami</a:t>
            </a:r>
            <a:r>
              <a:rPr lang="en-US" strike="sngStrike" dirty="0"/>
              <a:t> </a:t>
            </a:r>
            <a:r>
              <a:rPr lang="en-US" strike="sngStrike" dirty="0" err="1"/>
              <a:t>kedukaan</a:t>
            </a:r>
            <a:r>
              <a:rPr lang="en-US" strike="sngStrike" dirty="0"/>
              <a:t>, </a:t>
            </a:r>
            <a:r>
              <a:rPr lang="en-US" strike="sngStrike" dirty="0" err="1"/>
              <a:t>kesusahan</a:t>
            </a:r>
            <a:r>
              <a:rPr lang="en-US" strike="sngStrike" dirty="0"/>
              <a:t>, </a:t>
            </a:r>
            <a:r>
              <a:rPr lang="en-US" strike="sngStrike" dirty="0" err="1"/>
              <a:t>atau</a:t>
            </a:r>
            <a:r>
              <a:rPr lang="en-US" strike="sngStrike" dirty="0"/>
              <a:t> </a:t>
            </a:r>
            <a:r>
              <a:rPr lang="en-US" strike="sngStrike" dirty="0" err="1"/>
              <a:t>sakit</a:t>
            </a:r>
            <a:r>
              <a:rPr lang="en-US" strike="sngStrike" dirty="0"/>
              <a:t> yang </a:t>
            </a:r>
            <a:r>
              <a:rPr lang="en-US" strike="sngStrike" dirty="0" err="1"/>
              <a:t>berat</a:t>
            </a:r>
            <a:r>
              <a:rPr lang="en-US" strike="sngStrike" dirty="0"/>
              <a:t>.</a:t>
            </a:r>
            <a:endParaRPr lang="en-US" dirty="0"/>
          </a:p>
          <a:p>
            <a:r>
              <a:rPr lang="en-US" dirty="0" err="1"/>
              <a:t>Sesi</a:t>
            </a:r>
            <a:r>
              <a:rPr lang="en-US" dirty="0"/>
              <a:t> </a:t>
            </a:r>
            <a:r>
              <a:rPr lang="en-US" dirty="0" err="1"/>
              <a:t>kedua</a:t>
            </a:r>
            <a:r>
              <a:rPr lang="en-US" dirty="0"/>
              <a:t> </a:t>
            </a:r>
            <a:r>
              <a:rPr lang="en-US" dirty="0" err="1"/>
              <a:t>mengambil</a:t>
            </a:r>
            <a:r>
              <a:rPr lang="en-US" dirty="0"/>
              <a:t> </a:t>
            </a:r>
            <a:r>
              <a:rPr lang="en-US" dirty="0" err="1"/>
              <a:t>tema</a:t>
            </a:r>
            <a:r>
              <a:rPr lang="en-US" dirty="0"/>
              <a:t> “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Situasi</a:t>
            </a:r>
            <a:r>
              <a:rPr lang="en-US" dirty="0"/>
              <a:t> yang </a:t>
            </a:r>
            <a:r>
              <a:rPr lang="en-US" dirty="0" err="1"/>
              <a:t>Berubah</a:t>
            </a:r>
            <a:r>
              <a:rPr lang="en-US" dirty="0"/>
              <a:t>, </a:t>
            </a:r>
            <a:r>
              <a:rPr lang="en-US" dirty="0" err="1"/>
              <a:t>Banyak</a:t>
            </a:r>
            <a:r>
              <a:rPr lang="en-US" dirty="0"/>
              <a:t> Orang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Percaya</a:t>
            </a:r>
            <a:r>
              <a:rPr lang="en-US" dirty="0"/>
              <a:t> </a:t>
            </a:r>
            <a:r>
              <a:rPr lang="en-US" dirty="0" err="1"/>
              <a:t>Tuhan</a:t>
            </a:r>
            <a:r>
              <a:rPr lang="en-US" dirty="0"/>
              <a:t>, </a:t>
            </a:r>
            <a:r>
              <a:rPr lang="en-US" dirty="0" err="1"/>
              <a:t>Lalu</a:t>
            </a:r>
            <a:r>
              <a:rPr lang="en-US" dirty="0"/>
              <a:t> </a:t>
            </a:r>
            <a:r>
              <a:rPr lang="en-US" dirty="0" err="1"/>
              <a:t>Apa</a:t>
            </a:r>
            <a:r>
              <a:rPr lang="en-US" dirty="0"/>
              <a:t> yang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Gereja</a:t>
            </a:r>
            <a:r>
              <a:rPr lang="en-US" dirty="0"/>
              <a:t>?”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sesi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, </a:t>
            </a:r>
            <a:r>
              <a:rPr lang="en-US" dirty="0" err="1"/>
              <a:t>Pdt</a:t>
            </a:r>
            <a:r>
              <a:rPr lang="en-US" dirty="0"/>
              <a:t> </a:t>
            </a:r>
            <a:r>
              <a:rPr lang="en-US" dirty="0" err="1"/>
              <a:t>Santoni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menekankan</a:t>
            </a:r>
            <a:r>
              <a:rPr lang="en-US" dirty="0"/>
              <a:t> </a:t>
            </a:r>
            <a:r>
              <a:rPr lang="en-US" dirty="0" err="1"/>
              <a:t>batasan</a:t>
            </a:r>
            <a:r>
              <a:rPr lang="en-US" dirty="0"/>
              <a:t> yang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diingat</a:t>
            </a:r>
            <a:r>
              <a:rPr lang="en-US" dirty="0"/>
              <a:t>, </a:t>
            </a:r>
            <a:r>
              <a:rPr lang="en-US" dirty="0" err="1"/>
              <a:t>tugas</a:t>
            </a:r>
            <a:r>
              <a:rPr lang="en-US" dirty="0"/>
              <a:t>, </a:t>
            </a:r>
            <a:r>
              <a:rPr lang="en-US" dirty="0" err="1"/>
              <a:t>kode</a:t>
            </a:r>
            <a:r>
              <a:rPr lang="en-US" dirty="0"/>
              <a:t> </a:t>
            </a:r>
            <a:r>
              <a:rPr lang="en-US" dirty="0" err="1"/>
              <a:t>etik</a:t>
            </a:r>
            <a:r>
              <a:rPr lang="en-US" dirty="0"/>
              <a:t>, </a:t>
            </a:r>
            <a:r>
              <a:rPr lang="en-US" dirty="0" err="1"/>
              <a:t>teknis</a:t>
            </a:r>
            <a:r>
              <a:rPr lang="en-US" dirty="0"/>
              <a:t> </a:t>
            </a:r>
            <a:r>
              <a:rPr lang="en-US" dirty="0" err="1"/>
              <a:t>pelawatan</a:t>
            </a:r>
            <a:r>
              <a:rPr lang="en-US" dirty="0"/>
              <a:t>, </a:t>
            </a:r>
            <a:r>
              <a:rPr lang="en-US" dirty="0" err="1"/>
              <a:t>apa</a:t>
            </a:r>
            <a:r>
              <a:rPr lang="en-US" dirty="0"/>
              <a:t> yang </a:t>
            </a:r>
            <a:r>
              <a:rPr lang="en-US" dirty="0" err="1"/>
              <a:t>dituntut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bidang</a:t>
            </a:r>
            <a:r>
              <a:rPr lang="en-US" dirty="0"/>
              <a:t> </a:t>
            </a:r>
            <a:r>
              <a:rPr lang="en-US" dirty="0" err="1"/>
              <a:t>kerohanian</a:t>
            </a:r>
            <a:r>
              <a:rPr lang="en-US" dirty="0"/>
              <a:t> </a:t>
            </a:r>
            <a:r>
              <a:rPr lang="en-US" dirty="0" err="1"/>
              <a:t>seorang</a:t>
            </a:r>
            <a:r>
              <a:rPr lang="en-US" dirty="0"/>
              <a:t> </a:t>
            </a:r>
            <a:r>
              <a:rPr lang="en-US" dirty="0" err="1"/>
              <a:t>pelawat</a:t>
            </a:r>
            <a:r>
              <a:rPr lang="en-US" dirty="0"/>
              <a:t>,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kemampuan</a:t>
            </a:r>
            <a:r>
              <a:rPr lang="en-US" dirty="0"/>
              <a:t> yang </a:t>
            </a:r>
            <a:r>
              <a:rPr lang="en-US" dirty="0" err="1"/>
              <a:t>dituntut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pelawat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berempati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respons</a:t>
            </a:r>
            <a:r>
              <a:rPr lang="en-US" dirty="0"/>
              <a:t> </a:t>
            </a:r>
            <a:r>
              <a:rPr lang="en-US" dirty="0" err="1"/>
              <a:t>emosional</a:t>
            </a:r>
            <a:r>
              <a:rPr lang="en-US" dirty="0"/>
              <a:t> </a:t>
            </a:r>
            <a:r>
              <a:rPr lang="en-US" dirty="0" err="1"/>
              <a:t>jemaat</a:t>
            </a:r>
            <a:r>
              <a:rPr lang="en-US" dirty="0"/>
              <a:t> yang </a:t>
            </a:r>
            <a:r>
              <a:rPr lang="en-US" dirty="0" err="1"/>
              <a:t>sedang</a:t>
            </a:r>
            <a:r>
              <a:rPr lang="en-US" dirty="0"/>
              <a:t> </a:t>
            </a:r>
            <a:r>
              <a:rPr lang="en-US" dirty="0" err="1"/>
              <a:t>mengalami</a:t>
            </a:r>
            <a:r>
              <a:rPr lang="en-US" dirty="0"/>
              <a:t> </a:t>
            </a:r>
            <a:r>
              <a:rPr lang="en-US" dirty="0" err="1"/>
              <a:t>kedukaan</a:t>
            </a:r>
            <a:r>
              <a:rPr lang="en-US" dirty="0"/>
              <a:t>, </a:t>
            </a:r>
            <a:r>
              <a:rPr lang="en-US" dirty="0" err="1"/>
              <a:t>kesusahan</a:t>
            </a:r>
            <a:r>
              <a:rPr lang="en-US" dirty="0"/>
              <a:t>,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sakit</a:t>
            </a:r>
            <a:r>
              <a:rPr lang="en-US" dirty="0"/>
              <a:t> yang </a:t>
            </a:r>
            <a:r>
              <a:rPr lang="en-US" dirty="0" err="1"/>
              <a:t>berat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142386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Contoh</a:t>
            </a:r>
            <a:r>
              <a:rPr lang="en-US" dirty="0"/>
              <a:t> Latihan (</a:t>
            </a:r>
            <a:r>
              <a:rPr lang="en-US" b="1" dirty="0"/>
              <a:t>Teks</a:t>
            </a:r>
            <a:r>
              <a:rPr lang="en-US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trike="sngStrike" dirty="0" err="1"/>
              <a:t>Harapan</a:t>
            </a:r>
            <a:r>
              <a:rPr lang="en-US" strike="sngStrike" dirty="0"/>
              <a:t> </a:t>
            </a:r>
            <a:r>
              <a:rPr lang="en-US" strike="sngStrike" dirty="0" err="1"/>
              <a:t>gereja</a:t>
            </a:r>
            <a:r>
              <a:rPr lang="en-US" strike="sngStrike" dirty="0"/>
              <a:t>/</a:t>
            </a:r>
            <a:r>
              <a:rPr lang="en-US" strike="sngStrike" dirty="0" err="1"/>
              <a:t>tim</a:t>
            </a:r>
            <a:r>
              <a:rPr lang="en-US" strike="sngStrike" dirty="0"/>
              <a:t> </a:t>
            </a:r>
            <a:r>
              <a:rPr lang="en-US" strike="sngStrike" dirty="0" err="1"/>
              <a:t>Komisi</a:t>
            </a:r>
            <a:r>
              <a:rPr lang="en-US" strike="sngStrike" dirty="0"/>
              <a:t> Persekutuan </a:t>
            </a:r>
            <a:r>
              <a:rPr lang="en-US" strike="sngStrike" dirty="0" err="1"/>
              <a:t>Umat</a:t>
            </a:r>
            <a:r>
              <a:rPr lang="en-US" strike="sngStrike" dirty="0"/>
              <a:t> (KPU) </a:t>
            </a:r>
            <a:r>
              <a:rPr lang="en-US" strike="sngStrike" dirty="0" err="1"/>
              <a:t>adalah</a:t>
            </a:r>
            <a:r>
              <a:rPr lang="en-US" strike="sngStrike" dirty="0"/>
              <a:t> agar </a:t>
            </a:r>
            <a:r>
              <a:rPr lang="en-US" strike="sngStrike" dirty="0" err="1"/>
              <a:t>tim</a:t>
            </a:r>
            <a:r>
              <a:rPr lang="en-US" strike="sngStrike" dirty="0"/>
              <a:t> </a:t>
            </a:r>
            <a:r>
              <a:rPr lang="en-US" strike="sngStrike" dirty="0" err="1"/>
              <a:t>perlawatan</a:t>
            </a:r>
            <a:r>
              <a:rPr lang="en-US" strike="sngStrike" dirty="0"/>
              <a:t> </a:t>
            </a:r>
            <a:r>
              <a:rPr lang="en-US" strike="sngStrike" dirty="0" err="1"/>
              <a:t>setiap</a:t>
            </a:r>
            <a:r>
              <a:rPr lang="en-US" strike="sngStrike" dirty="0"/>
              <a:t> </a:t>
            </a:r>
            <a:r>
              <a:rPr lang="en-US" strike="sngStrike" dirty="0" err="1"/>
              <a:t>wilayah</a:t>
            </a:r>
            <a:r>
              <a:rPr lang="en-US" strike="sngStrike" dirty="0"/>
              <a:t> </a:t>
            </a:r>
            <a:r>
              <a:rPr lang="en-US" strike="sngStrike" dirty="0" err="1"/>
              <a:t>bisa</a:t>
            </a:r>
            <a:r>
              <a:rPr lang="en-US" strike="sngStrike" dirty="0"/>
              <a:t> </a:t>
            </a:r>
            <a:r>
              <a:rPr lang="en-US" strike="sngStrike" dirty="0" err="1"/>
              <a:t>kembali</a:t>
            </a:r>
            <a:r>
              <a:rPr lang="en-US" strike="sngStrike" dirty="0"/>
              <a:t> </a:t>
            </a:r>
            <a:r>
              <a:rPr lang="en-US" strike="sngStrike" dirty="0" err="1"/>
              <a:t>rutin</a:t>
            </a:r>
            <a:r>
              <a:rPr lang="en-US" strike="sngStrike" dirty="0"/>
              <a:t> </a:t>
            </a:r>
            <a:r>
              <a:rPr lang="en-US" strike="sngStrike" dirty="0" err="1"/>
              <a:t>mengunjungi</a:t>
            </a:r>
            <a:r>
              <a:rPr lang="en-US" strike="sngStrike" dirty="0"/>
              <a:t> </a:t>
            </a:r>
            <a:r>
              <a:rPr lang="en-US" strike="sngStrike" dirty="0" err="1"/>
              <a:t>jemaat</a:t>
            </a:r>
            <a:r>
              <a:rPr lang="en-US" strike="sngStrike" dirty="0"/>
              <a:t> yang </a:t>
            </a:r>
            <a:r>
              <a:rPr lang="en-US" strike="sngStrike" dirty="0" err="1"/>
              <a:t>membutuhkan</a:t>
            </a:r>
            <a:r>
              <a:rPr lang="en-US" strike="sngStrike" dirty="0"/>
              <a:t>. </a:t>
            </a:r>
            <a:r>
              <a:rPr lang="en-US" strike="sngStrike" dirty="0" err="1"/>
              <a:t>Dalam</a:t>
            </a:r>
            <a:r>
              <a:rPr lang="en-US" strike="sngStrike" dirty="0"/>
              <a:t> </a:t>
            </a:r>
            <a:r>
              <a:rPr lang="en-US" strike="sngStrike" dirty="0" err="1"/>
              <a:t>melaksanakan</a:t>
            </a:r>
            <a:r>
              <a:rPr lang="en-US" strike="sngStrike" dirty="0"/>
              <a:t> </a:t>
            </a:r>
            <a:r>
              <a:rPr lang="en-US" strike="sngStrike" dirty="0" err="1"/>
              <a:t>tugasnya</a:t>
            </a:r>
            <a:r>
              <a:rPr lang="en-US" strike="sngStrike" dirty="0"/>
              <a:t>, </a:t>
            </a:r>
            <a:r>
              <a:rPr lang="en-US" strike="sngStrike" dirty="0" err="1"/>
              <a:t>tim</a:t>
            </a:r>
            <a:r>
              <a:rPr lang="en-US" strike="sngStrike" dirty="0"/>
              <a:t> </a:t>
            </a:r>
            <a:r>
              <a:rPr lang="en-US" strike="sngStrike" dirty="0" err="1"/>
              <a:t>perlawatan</a:t>
            </a:r>
            <a:r>
              <a:rPr lang="en-US" strike="sngStrike" dirty="0"/>
              <a:t> </a:t>
            </a:r>
            <a:r>
              <a:rPr lang="en-US" strike="sngStrike" dirty="0" err="1"/>
              <a:t>dapat</a:t>
            </a:r>
            <a:r>
              <a:rPr lang="en-US" strike="sngStrike" dirty="0"/>
              <a:t> </a:t>
            </a:r>
            <a:r>
              <a:rPr lang="en-US" strike="sngStrike" dirty="0" err="1"/>
              <a:t>bekerja</a:t>
            </a:r>
            <a:r>
              <a:rPr lang="en-US" strike="sngStrike" dirty="0"/>
              <a:t> </a:t>
            </a:r>
            <a:r>
              <a:rPr lang="en-US" strike="sngStrike" dirty="0" err="1"/>
              <a:t>sama</a:t>
            </a:r>
            <a:r>
              <a:rPr lang="en-US" strike="sngStrike" dirty="0"/>
              <a:t> </a:t>
            </a:r>
            <a:r>
              <a:rPr lang="en-US" strike="sngStrike" dirty="0" err="1"/>
              <a:t>dengan</a:t>
            </a:r>
            <a:r>
              <a:rPr lang="en-US" strike="sngStrike" dirty="0"/>
              <a:t> </a:t>
            </a:r>
            <a:r>
              <a:rPr lang="en-US" strike="sngStrike" dirty="0" err="1"/>
              <a:t>koordinator</a:t>
            </a:r>
            <a:r>
              <a:rPr lang="en-US" strike="sngStrike" dirty="0"/>
              <a:t> </a:t>
            </a:r>
            <a:r>
              <a:rPr lang="en-US" strike="sngStrike" dirty="0" err="1"/>
              <a:t>Komisi</a:t>
            </a:r>
            <a:r>
              <a:rPr lang="en-US" strike="sngStrike" dirty="0"/>
              <a:t> Persekutuan Wilayah </a:t>
            </a:r>
            <a:r>
              <a:rPr lang="en-US" strike="sngStrike" dirty="0" err="1"/>
              <a:t>dan</a:t>
            </a:r>
            <a:r>
              <a:rPr lang="en-US" strike="sngStrike" dirty="0"/>
              <a:t> </a:t>
            </a:r>
            <a:r>
              <a:rPr lang="en-US" strike="sngStrike" dirty="0" err="1"/>
              <a:t>Majelis</a:t>
            </a:r>
            <a:r>
              <a:rPr lang="en-US" strike="sngStrike" dirty="0"/>
              <a:t> </a:t>
            </a:r>
            <a:r>
              <a:rPr lang="en-US" strike="sngStrike" dirty="0" err="1"/>
              <a:t>Jemaat</a:t>
            </a:r>
            <a:r>
              <a:rPr lang="en-US" strike="sngStrike" dirty="0"/>
              <a:t>.</a:t>
            </a:r>
            <a:endParaRPr lang="en-US" dirty="0"/>
          </a:p>
          <a:p>
            <a:r>
              <a:rPr lang="en-US" dirty="0" err="1"/>
              <a:t>Gereja</a:t>
            </a:r>
            <a:r>
              <a:rPr lang="en-US" dirty="0"/>
              <a:t>,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hal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Tim KPU, </a:t>
            </a:r>
            <a:r>
              <a:rPr lang="en-US" dirty="0" err="1"/>
              <a:t>berharap</a:t>
            </a:r>
            <a:r>
              <a:rPr lang="en-US" dirty="0"/>
              <a:t> 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dirty="0" err="1"/>
              <a:t>kegiatan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tim</a:t>
            </a:r>
            <a:r>
              <a:rPr lang="en-US" dirty="0"/>
              <a:t> </a:t>
            </a:r>
            <a:r>
              <a:rPr lang="en-US" dirty="0" err="1"/>
              <a:t>perlawatan</a:t>
            </a:r>
            <a:r>
              <a:rPr lang="en-US" dirty="0"/>
              <a:t> </a:t>
            </a:r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wilayah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kembali</a:t>
            </a:r>
            <a:r>
              <a:rPr lang="en-US" dirty="0"/>
              <a:t> </a:t>
            </a:r>
            <a:r>
              <a:rPr lang="en-US" dirty="0" err="1"/>
              <a:t>rutin</a:t>
            </a:r>
            <a:r>
              <a:rPr lang="en-US" dirty="0"/>
              <a:t> </a:t>
            </a:r>
            <a:r>
              <a:rPr lang="en-US" dirty="0" err="1"/>
              <a:t>mengunjungi</a:t>
            </a:r>
            <a:r>
              <a:rPr lang="en-US" dirty="0"/>
              <a:t> </a:t>
            </a:r>
            <a:r>
              <a:rPr lang="en-US" dirty="0" err="1"/>
              <a:t>jemaat</a:t>
            </a:r>
            <a:r>
              <a:rPr lang="en-US" dirty="0"/>
              <a:t> yang </a:t>
            </a:r>
            <a:r>
              <a:rPr lang="en-US" dirty="0" err="1"/>
              <a:t>membutuhkan</a:t>
            </a:r>
            <a:r>
              <a:rPr lang="en-US" dirty="0"/>
              <a:t>.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melaksanakan</a:t>
            </a:r>
            <a:r>
              <a:rPr lang="en-US" dirty="0"/>
              <a:t> </a:t>
            </a:r>
            <a:r>
              <a:rPr lang="en-US" dirty="0" err="1"/>
              <a:t>tugasnya</a:t>
            </a:r>
            <a:r>
              <a:rPr lang="en-US" dirty="0"/>
              <a:t>, </a:t>
            </a:r>
            <a:r>
              <a:rPr lang="en-US" dirty="0" err="1"/>
              <a:t>tim</a:t>
            </a:r>
            <a:r>
              <a:rPr lang="en-US" dirty="0"/>
              <a:t> </a:t>
            </a:r>
            <a:r>
              <a:rPr lang="en-US" dirty="0" err="1"/>
              <a:t>perlawatan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bekerja</a:t>
            </a:r>
            <a:r>
              <a:rPr lang="en-US" dirty="0"/>
              <a:t> </a:t>
            </a:r>
            <a:r>
              <a:rPr lang="en-US" dirty="0" err="1"/>
              <a:t>sama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koordinator</a:t>
            </a:r>
            <a:r>
              <a:rPr lang="en-US" dirty="0"/>
              <a:t> KPW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Majelis</a:t>
            </a:r>
            <a:r>
              <a:rPr lang="en-US" dirty="0"/>
              <a:t> </a:t>
            </a:r>
            <a:r>
              <a:rPr lang="en-US" dirty="0" err="1"/>
              <a:t>Jemaat</a:t>
            </a:r>
            <a:r>
              <a:rPr lang="en-US" dirty="0"/>
              <a:t>. (*)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b="1" dirty="0" err="1"/>
              <a:t>Catatan</a:t>
            </a:r>
            <a:r>
              <a:rPr lang="en-US" b="1" dirty="0"/>
              <a:t>: kata “</a:t>
            </a:r>
            <a:r>
              <a:rPr lang="en-US" b="1" dirty="0" err="1"/>
              <a:t>bahwa</a:t>
            </a:r>
            <a:r>
              <a:rPr lang="en-US" b="1" dirty="0"/>
              <a:t>”, “</a:t>
            </a:r>
            <a:r>
              <a:rPr lang="en-US" b="1" dirty="0" err="1"/>
              <a:t>maka</a:t>
            </a:r>
            <a:r>
              <a:rPr lang="en-US" b="1" dirty="0"/>
              <a:t>”, </a:t>
            </a:r>
            <a:r>
              <a:rPr lang="en-US" b="1" dirty="0" err="1"/>
              <a:t>dapat</a:t>
            </a:r>
            <a:r>
              <a:rPr lang="en-US" b="1" dirty="0"/>
              <a:t> </a:t>
            </a:r>
            <a:r>
              <a:rPr lang="en-US" b="1" dirty="0" err="1"/>
              <a:t>dihilangkan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784518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Penutup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/>
              <a:t>KBBI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“</a:t>
            </a:r>
            <a:r>
              <a:rPr lang="en-US" dirty="0" err="1"/>
              <a:t>kitab</a:t>
            </a:r>
            <a:r>
              <a:rPr lang="en-US" dirty="0"/>
              <a:t> </a:t>
            </a:r>
            <a:r>
              <a:rPr lang="en-US" dirty="0" err="1"/>
              <a:t>suci</a:t>
            </a:r>
            <a:r>
              <a:rPr lang="en-US" dirty="0"/>
              <a:t>” </a:t>
            </a:r>
            <a:r>
              <a:rPr lang="en-US" dirty="0" err="1"/>
              <a:t>bagi</a:t>
            </a:r>
            <a:r>
              <a:rPr lang="en-US" dirty="0"/>
              <a:t> </a:t>
            </a:r>
            <a:r>
              <a:rPr lang="en-US" dirty="0" err="1"/>
              <a:t>seorang</a:t>
            </a:r>
            <a:r>
              <a:rPr lang="en-US" dirty="0"/>
              <a:t> editor/</a:t>
            </a:r>
            <a:r>
              <a:rPr lang="en-US" dirty="0" err="1"/>
              <a:t>penyunting</a:t>
            </a:r>
            <a:r>
              <a:rPr lang="en-US" dirty="0"/>
              <a:t>. </a:t>
            </a:r>
            <a:r>
              <a:rPr lang="en-US" dirty="0" err="1"/>
              <a:t>Kini</a:t>
            </a:r>
            <a:r>
              <a:rPr lang="en-US" dirty="0"/>
              <a:t> </a:t>
            </a:r>
            <a:r>
              <a:rPr lang="en-US" dirty="0" err="1"/>
              <a:t>sudah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versi</a:t>
            </a:r>
            <a:r>
              <a:rPr lang="en-US" dirty="0"/>
              <a:t> daring. </a:t>
            </a:r>
            <a:r>
              <a:rPr lang="en-US" dirty="0" err="1"/>
              <a:t>Jangan</a:t>
            </a:r>
            <a:r>
              <a:rPr lang="en-US" dirty="0"/>
              <a:t> </a:t>
            </a:r>
            <a:r>
              <a:rPr lang="en-US" dirty="0" err="1"/>
              <a:t>malas</a:t>
            </a:r>
            <a:r>
              <a:rPr lang="en-US" dirty="0"/>
              <a:t> </a:t>
            </a:r>
            <a:r>
              <a:rPr lang="en-US" dirty="0" err="1"/>
              <a:t>selalu</a:t>
            </a:r>
            <a:r>
              <a:rPr lang="en-US" dirty="0"/>
              <a:t> </a:t>
            </a:r>
            <a:r>
              <a:rPr lang="en-US" dirty="0" err="1"/>
              <a:t>mengecek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mengecek</a:t>
            </a:r>
            <a:r>
              <a:rPr lang="en-US" dirty="0"/>
              <a:t> </a:t>
            </a:r>
            <a:r>
              <a:rPr lang="en-US" dirty="0" err="1"/>
              <a:t>ulang</a:t>
            </a:r>
            <a:r>
              <a:rPr lang="en-US" dirty="0"/>
              <a:t> </a:t>
            </a:r>
            <a:r>
              <a:rPr lang="en-US" dirty="0" err="1"/>
              <a:t>setiap</a:t>
            </a:r>
            <a:r>
              <a:rPr lang="en-US" dirty="0"/>
              <a:t> kata.</a:t>
            </a:r>
          </a:p>
          <a:p>
            <a:r>
              <a:rPr lang="en-US" dirty="0"/>
              <a:t>Mari, </a:t>
            </a:r>
            <a:r>
              <a:rPr lang="en-US" dirty="0" err="1"/>
              <a:t>terus</a:t>
            </a:r>
            <a:r>
              <a:rPr lang="en-US" dirty="0"/>
              <a:t> </a:t>
            </a:r>
            <a:r>
              <a:rPr lang="en-US" dirty="0" err="1"/>
              <a:t>berlatih</a:t>
            </a:r>
            <a:r>
              <a:rPr lang="en-US" dirty="0"/>
              <a:t>.</a:t>
            </a:r>
          </a:p>
          <a:p>
            <a:r>
              <a:rPr lang="en-US" dirty="0" err="1"/>
              <a:t>Disarikan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Sotyati</a:t>
            </a:r>
            <a:r>
              <a:rPr lang="en-US" dirty="0"/>
              <a:t>;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buku</a:t>
            </a:r>
            <a:r>
              <a:rPr lang="en-US" dirty="0"/>
              <a:t> </a:t>
            </a:r>
            <a:r>
              <a:rPr lang="en-US" dirty="0" err="1"/>
              <a:t>Panduan</a:t>
            </a:r>
            <a:r>
              <a:rPr lang="en-US" dirty="0"/>
              <a:t> </a:t>
            </a:r>
            <a:r>
              <a:rPr lang="en-US" dirty="0" err="1"/>
              <a:t>Redaksi</a:t>
            </a:r>
            <a:r>
              <a:rPr lang="en-US" dirty="0"/>
              <a:t> </a:t>
            </a:r>
            <a:r>
              <a:rPr lang="en-US" dirty="0" err="1"/>
              <a:t>Suara</a:t>
            </a:r>
            <a:r>
              <a:rPr lang="en-US" dirty="0"/>
              <a:t> </a:t>
            </a:r>
            <a:r>
              <a:rPr lang="en-US" dirty="0" err="1"/>
              <a:t>Pembaruan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berbagai</a:t>
            </a:r>
            <a:r>
              <a:rPr lang="en-US" dirty="0"/>
              <a:t> </a:t>
            </a:r>
            <a:r>
              <a:rPr lang="en-US" dirty="0" err="1"/>
              <a:t>sumber</a:t>
            </a:r>
            <a:r>
              <a:rPr lang="en-US" dirty="0"/>
              <a:t>.  </a:t>
            </a:r>
            <a:br>
              <a:rPr lang="en-US" dirty="0"/>
            </a:b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4554300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Evaluasi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0009" y="2065903"/>
            <a:ext cx="6493251" cy="4324505"/>
          </a:xfrm>
        </p:spPr>
      </p:pic>
    </p:spTree>
    <p:extLst>
      <p:ext uri="{BB962C8B-B14F-4D97-AF65-F5344CB8AC3E}">
        <p14:creationId xmlns:p14="http://schemas.microsoft.com/office/powerpoint/2010/main" val="169737494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Jadwal</a:t>
            </a:r>
            <a:r>
              <a:rPr lang="en-US" dirty="0"/>
              <a:t> Acara </a:t>
            </a:r>
            <a:r>
              <a:rPr lang="en-US" dirty="0" err="1"/>
              <a:t>Pelatihan</a:t>
            </a:r>
            <a:r>
              <a:rPr lang="en-US" dirty="0"/>
              <a:t> Editor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08.00 – 08.10 </a:t>
            </a:r>
            <a:r>
              <a:rPr lang="en-US" dirty="0" err="1"/>
              <a:t>Doa</a:t>
            </a:r>
            <a:r>
              <a:rPr lang="en-US" dirty="0"/>
              <a:t> </a:t>
            </a:r>
            <a:r>
              <a:rPr lang="en-US" dirty="0" err="1"/>
              <a:t>pembuka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Pdt</a:t>
            </a:r>
            <a:r>
              <a:rPr lang="en-US" dirty="0"/>
              <a:t>. Danny </a:t>
            </a:r>
            <a:r>
              <a:rPr lang="en-US" dirty="0" err="1"/>
              <a:t>Purnama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/>
              <a:t>08.10 – 08.30 </a:t>
            </a:r>
            <a:r>
              <a:rPr lang="en-US" dirty="0" err="1"/>
              <a:t>Renungan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Pdt</a:t>
            </a:r>
            <a:r>
              <a:rPr lang="en-US" dirty="0"/>
              <a:t>. Danny </a:t>
            </a:r>
            <a:r>
              <a:rPr lang="en-US" dirty="0" err="1"/>
              <a:t>Purnama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/>
              <a:t>08.30 – 10.15 </a:t>
            </a:r>
            <a:r>
              <a:rPr lang="en-US" dirty="0" err="1"/>
              <a:t>Teori</a:t>
            </a:r>
            <a:r>
              <a:rPr lang="en-US" dirty="0"/>
              <a:t> oleh Bu </a:t>
            </a:r>
            <a:r>
              <a:rPr lang="en-US" dirty="0" err="1"/>
              <a:t>Endah</a:t>
            </a:r>
            <a:r>
              <a:rPr lang="en-US" dirty="0"/>
              <a:t> </a:t>
            </a:r>
            <a:r>
              <a:rPr lang="en-US" dirty="0" err="1"/>
              <a:t>Dwisotyati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10.15 – 10.30 </a:t>
            </a:r>
            <a:r>
              <a:rPr lang="en-US" i="1" dirty="0"/>
              <a:t>Break </a:t>
            </a:r>
          </a:p>
          <a:p>
            <a:pPr marL="0" indent="0">
              <a:buNone/>
            </a:pPr>
            <a:r>
              <a:rPr lang="en-US" dirty="0"/>
              <a:t>10.30 – 12.30 </a:t>
            </a:r>
            <a:r>
              <a:rPr lang="en-US" dirty="0" err="1"/>
              <a:t>Contoh</a:t>
            </a:r>
            <a:r>
              <a:rPr lang="en-US" dirty="0"/>
              <a:t> </a:t>
            </a:r>
            <a:r>
              <a:rPr lang="en-US" dirty="0" err="1"/>
              <a:t>soal</a:t>
            </a:r>
            <a:r>
              <a:rPr lang="en-US" dirty="0"/>
              <a:t> dan </a:t>
            </a:r>
            <a:r>
              <a:rPr lang="en-US" dirty="0" err="1"/>
              <a:t>praktik</a:t>
            </a:r>
            <a:r>
              <a:rPr lang="en-US" dirty="0"/>
              <a:t> oleh </a:t>
            </a:r>
            <a:r>
              <a:rPr lang="en-US" dirty="0" err="1"/>
              <a:t>peserta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12.30 – 13.30 </a:t>
            </a:r>
            <a:r>
              <a:rPr lang="en-US" i="1" dirty="0"/>
              <a:t>Break</a:t>
            </a:r>
          </a:p>
          <a:p>
            <a:pPr marL="0" indent="0">
              <a:buNone/>
            </a:pPr>
            <a:r>
              <a:rPr lang="en-US" dirty="0"/>
              <a:t>13.30 – 14.45 </a:t>
            </a:r>
            <a:r>
              <a:rPr lang="en-US" dirty="0" err="1"/>
              <a:t>Evaluasi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Bu </a:t>
            </a:r>
            <a:r>
              <a:rPr lang="en-US" dirty="0" err="1"/>
              <a:t>Endah</a:t>
            </a:r>
            <a:r>
              <a:rPr lang="en-US" dirty="0"/>
              <a:t> </a:t>
            </a:r>
            <a:r>
              <a:rPr lang="en-US" dirty="0" err="1"/>
              <a:t>Dwisotyati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14.45 – 15.00 </a:t>
            </a:r>
            <a:r>
              <a:rPr lang="en-US" dirty="0" err="1"/>
              <a:t>Doa</a:t>
            </a:r>
            <a:r>
              <a:rPr lang="en-US" dirty="0"/>
              <a:t> </a:t>
            </a:r>
            <a:r>
              <a:rPr lang="en-US" dirty="0" err="1"/>
              <a:t>penutup</a:t>
            </a:r>
            <a:r>
              <a:rPr lang="en-US" dirty="0"/>
              <a:t> dan </a:t>
            </a:r>
            <a:r>
              <a:rPr lang="en-US" dirty="0" err="1"/>
              <a:t>kesimpulan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9563602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Apa</a:t>
            </a:r>
            <a:r>
              <a:rPr lang="en-US" b="1" dirty="0"/>
              <a:t> </a:t>
            </a:r>
            <a:r>
              <a:rPr lang="en-US" b="1" dirty="0" err="1"/>
              <a:t>dan</a:t>
            </a:r>
            <a:r>
              <a:rPr lang="en-US" b="1" dirty="0"/>
              <a:t> </a:t>
            </a:r>
            <a:r>
              <a:rPr lang="en-US" b="1" dirty="0" err="1"/>
              <a:t>Siapa</a:t>
            </a:r>
            <a:r>
              <a:rPr lang="en-US" b="1" dirty="0"/>
              <a:t> </a:t>
            </a:r>
            <a:r>
              <a:rPr lang="en-US" b="1" dirty="0" err="1"/>
              <a:t>Redaktur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err="1"/>
              <a:t>Redaktur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tugas</a:t>
            </a:r>
            <a:r>
              <a:rPr lang="en-US" dirty="0"/>
              <a:t> </a:t>
            </a:r>
            <a:r>
              <a:rPr lang="en-US" dirty="0" err="1"/>
              <a:t>penting</a:t>
            </a:r>
            <a:r>
              <a:rPr lang="en-US" dirty="0"/>
              <a:t> </a:t>
            </a:r>
            <a:r>
              <a:rPr lang="en-US" dirty="0" err="1"/>
              <a:t>memastikan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tulisan</a:t>
            </a:r>
            <a:r>
              <a:rPr lang="en-US" dirty="0"/>
              <a:t> yang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ditayangkan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enak</a:t>
            </a:r>
            <a:r>
              <a:rPr lang="en-US" dirty="0"/>
              <a:t> </a:t>
            </a:r>
            <a:r>
              <a:rPr lang="en-US" dirty="0" err="1"/>
              <a:t>dibaca</a:t>
            </a:r>
            <a:r>
              <a:rPr lang="en-US" dirty="0"/>
              <a:t>. (</a:t>
            </a:r>
            <a:r>
              <a:rPr lang="en-US" dirty="0" err="1"/>
              <a:t>Ingat</a:t>
            </a:r>
            <a:r>
              <a:rPr lang="en-US" dirty="0"/>
              <a:t> slogan </a:t>
            </a:r>
            <a:r>
              <a:rPr lang="en-US" dirty="0" err="1"/>
              <a:t>Majalah</a:t>
            </a:r>
            <a:r>
              <a:rPr lang="en-US" dirty="0"/>
              <a:t> </a:t>
            </a:r>
            <a:r>
              <a:rPr lang="en-US" i="1" dirty="0"/>
              <a:t>Tempo</a:t>
            </a:r>
            <a:r>
              <a:rPr lang="en-US" dirty="0"/>
              <a:t>: “</a:t>
            </a:r>
            <a:r>
              <a:rPr lang="en-US" dirty="0" err="1"/>
              <a:t>Enak</a:t>
            </a:r>
            <a:r>
              <a:rPr lang="en-US" dirty="0"/>
              <a:t> </a:t>
            </a:r>
            <a:r>
              <a:rPr lang="en-US" dirty="0" err="1"/>
              <a:t>Dibaca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Perlu</a:t>
            </a:r>
            <a:r>
              <a:rPr lang="en-US" dirty="0"/>
              <a:t>”).  </a:t>
            </a:r>
          </a:p>
          <a:p>
            <a:r>
              <a:rPr lang="en-US" dirty="0" err="1"/>
              <a:t>Redaktur</a:t>
            </a:r>
            <a:r>
              <a:rPr lang="en-US" dirty="0"/>
              <a:t> </a:t>
            </a:r>
            <a:r>
              <a:rPr lang="en-US" dirty="0" err="1"/>
              <a:t>bertanggung</a:t>
            </a:r>
            <a:r>
              <a:rPr lang="en-US" dirty="0"/>
              <a:t> </a:t>
            </a:r>
            <a:r>
              <a:rPr lang="en-US" dirty="0" err="1"/>
              <a:t>jawab</a:t>
            </a:r>
            <a:r>
              <a:rPr lang="en-US" dirty="0"/>
              <a:t> </a:t>
            </a:r>
            <a:r>
              <a:rPr lang="en-US" dirty="0" err="1"/>
              <a:t>memastikan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kesalahan</a:t>
            </a:r>
            <a:r>
              <a:rPr lang="en-US" dirty="0"/>
              <a:t> yang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mengganggu</a:t>
            </a:r>
            <a:r>
              <a:rPr lang="en-US" dirty="0"/>
              <a:t> </a:t>
            </a:r>
            <a:r>
              <a:rPr lang="en-US" dirty="0" err="1"/>
              <a:t>pembaca</a:t>
            </a:r>
            <a:r>
              <a:rPr lang="en-US" dirty="0"/>
              <a:t>,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membuat</a:t>
            </a:r>
            <a:r>
              <a:rPr lang="en-US" dirty="0"/>
              <a:t> </a:t>
            </a:r>
            <a:r>
              <a:rPr lang="en-US" dirty="0" err="1"/>
              <a:t>nyaman</a:t>
            </a:r>
            <a:r>
              <a:rPr lang="en-US" dirty="0"/>
              <a:t> </a:t>
            </a:r>
            <a:r>
              <a:rPr lang="en-US" dirty="0" err="1"/>
              <a:t>pembaca</a:t>
            </a:r>
            <a:r>
              <a:rPr lang="en-US" dirty="0"/>
              <a:t> </a:t>
            </a:r>
            <a:r>
              <a:rPr lang="en-US" dirty="0" err="1"/>
              <a:t>ketika</a:t>
            </a:r>
            <a:r>
              <a:rPr lang="en-US" dirty="0"/>
              <a:t> </a:t>
            </a:r>
            <a:r>
              <a:rPr lang="en-US" dirty="0" err="1"/>
              <a:t>membaca</a:t>
            </a:r>
            <a:r>
              <a:rPr lang="en-US" dirty="0"/>
              <a:t> </a:t>
            </a:r>
            <a:r>
              <a:rPr lang="en-US" dirty="0" err="1"/>
              <a:t>naskah</a:t>
            </a:r>
            <a:r>
              <a:rPr lang="en-US" dirty="0"/>
              <a:t> yang </a:t>
            </a:r>
            <a:r>
              <a:rPr lang="en-US" dirty="0" err="1"/>
              <a:t>dipublikasikan</a:t>
            </a:r>
            <a:r>
              <a:rPr lang="en-US" dirty="0"/>
              <a:t>.</a:t>
            </a:r>
          </a:p>
          <a:p>
            <a:r>
              <a:rPr lang="en-US" dirty="0" err="1"/>
              <a:t>Redaktur</a:t>
            </a:r>
            <a:r>
              <a:rPr lang="en-US" dirty="0"/>
              <a:t> </a:t>
            </a:r>
            <a:r>
              <a:rPr lang="en-US" dirty="0" err="1"/>
              <a:t>ibarat</a:t>
            </a:r>
            <a:r>
              <a:rPr lang="en-US" dirty="0"/>
              <a:t> </a:t>
            </a:r>
            <a:r>
              <a:rPr lang="en-US" dirty="0" err="1"/>
              <a:t>koki</a:t>
            </a:r>
            <a:r>
              <a:rPr lang="en-US" dirty="0"/>
              <a:t>, </a:t>
            </a:r>
            <a:r>
              <a:rPr lang="en-US" dirty="0" err="1"/>
              <a:t>punya</a:t>
            </a:r>
            <a:r>
              <a:rPr lang="en-US" dirty="0"/>
              <a:t> </a:t>
            </a:r>
            <a:r>
              <a:rPr lang="en-US" dirty="0" err="1"/>
              <a:t>kemampuan</a:t>
            </a:r>
            <a:r>
              <a:rPr lang="en-US" dirty="0"/>
              <a:t> </a:t>
            </a:r>
            <a:r>
              <a:rPr lang="en-US" dirty="0" err="1"/>
              <a:t>meramu</a:t>
            </a:r>
            <a:r>
              <a:rPr lang="en-US" dirty="0"/>
              <a:t> </a:t>
            </a:r>
            <a:r>
              <a:rPr lang="en-US" dirty="0" err="1"/>
              <a:t>makanan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tamu</a:t>
            </a:r>
            <a:r>
              <a:rPr lang="en-US" dirty="0"/>
              <a:t> yang </a:t>
            </a:r>
            <a:r>
              <a:rPr lang="en-US" dirty="0" err="1"/>
              <a:t>mengecap</a:t>
            </a:r>
            <a:r>
              <a:rPr lang="en-US" dirty="0"/>
              <a:t> </a:t>
            </a:r>
            <a:r>
              <a:rPr lang="en-US" dirty="0" err="1"/>
              <a:t>mengatakan</a:t>
            </a:r>
            <a:r>
              <a:rPr lang="en-US" dirty="0"/>
              <a:t> </a:t>
            </a:r>
            <a:r>
              <a:rPr lang="en-US" dirty="0" err="1"/>
              <a:t>masakannya</a:t>
            </a:r>
            <a:r>
              <a:rPr lang="en-US" dirty="0"/>
              <a:t> </a:t>
            </a:r>
            <a:r>
              <a:rPr lang="en-US" dirty="0" err="1"/>
              <a:t>enak</a:t>
            </a:r>
            <a:r>
              <a:rPr lang="en-US" dirty="0"/>
              <a:t>. </a:t>
            </a:r>
          </a:p>
          <a:p>
            <a:r>
              <a:rPr lang="en-US" dirty="0" err="1"/>
              <a:t>Redaktur</a:t>
            </a:r>
            <a:r>
              <a:rPr lang="en-US" dirty="0"/>
              <a:t> </a:t>
            </a:r>
            <a:r>
              <a:rPr lang="en-US" dirty="0" err="1"/>
              <a:t>bekerja</a:t>
            </a:r>
            <a:r>
              <a:rPr lang="en-US" dirty="0"/>
              <a:t> di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pagar</a:t>
            </a:r>
            <a:r>
              <a:rPr lang="en-US" dirty="0"/>
              <a:t> </a:t>
            </a:r>
            <a:r>
              <a:rPr lang="en-US" dirty="0" err="1"/>
              <a:t>visi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misi</a:t>
            </a:r>
            <a:r>
              <a:rPr lang="en-US" dirty="0"/>
              <a:t> media (</a:t>
            </a:r>
            <a:r>
              <a:rPr lang="en-US" i="1" dirty="0"/>
              <a:t>e-paper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majalah</a:t>
            </a:r>
            <a:r>
              <a:rPr lang="en-US" dirty="0"/>
              <a:t>) yang </a:t>
            </a:r>
            <a:r>
              <a:rPr lang="en-US" dirty="0" err="1"/>
              <a:t>diasuhnya</a:t>
            </a:r>
            <a:r>
              <a:rPr lang="en-US" dirty="0"/>
              <a:t>.</a:t>
            </a:r>
          </a:p>
          <a:p>
            <a:r>
              <a:rPr lang="en-US" dirty="0" err="1"/>
              <a:t>Redaktur</a:t>
            </a:r>
            <a:r>
              <a:rPr lang="en-US" dirty="0"/>
              <a:t> </a:t>
            </a:r>
            <a:r>
              <a:rPr lang="en-US" dirty="0" err="1"/>
              <a:t>menerima</a:t>
            </a:r>
            <a:r>
              <a:rPr lang="en-US" dirty="0"/>
              <a:t> </a:t>
            </a:r>
            <a:r>
              <a:rPr lang="en-US" dirty="0" err="1"/>
              <a:t>naskah</a:t>
            </a:r>
            <a:r>
              <a:rPr lang="en-US" dirty="0"/>
              <a:t>, </a:t>
            </a:r>
            <a:r>
              <a:rPr lang="en-US" dirty="0" err="1"/>
              <a:t>menolak</a:t>
            </a:r>
            <a:r>
              <a:rPr lang="en-US" dirty="0"/>
              <a:t> </a:t>
            </a:r>
            <a:r>
              <a:rPr lang="en-US" dirty="0" err="1"/>
              <a:t>naskah</a:t>
            </a:r>
            <a:r>
              <a:rPr lang="en-US" dirty="0"/>
              <a:t>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menilai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persyaratan</a:t>
            </a:r>
            <a:r>
              <a:rPr lang="en-US" dirty="0"/>
              <a:t> (</a:t>
            </a:r>
            <a:r>
              <a:rPr lang="en-US" dirty="0" err="1"/>
              <a:t>visi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misi</a:t>
            </a:r>
            <a:r>
              <a:rPr lang="en-US" dirty="0"/>
              <a:t>), </a:t>
            </a:r>
            <a:r>
              <a:rPr lang="en-US" dirty="0" err="1"/>
              <a:t>menyunting</a:t>
            </a:r>
            <a:r>
              <a:rPr lang="en-US" dirty="0"/>
              <a:t> (</a:t>
            </a:r>
            <a:r>
              <a:rPr lang="en-US" dirty="0" err="1"/>
              <a:t>memperbaiki</a:t>
            </a:r>
            <a:r>
              <a:rPr lang="en-US" dirty="0"/>
              <a:t> </a:t>
            </a:r>
            <a:r>
              <a:rPr lang="en-US" dirty="0" err="1"/>
              <a:t>bahasa</a:t>
            </a:r>
            <a:r>
              <a:rPr lang="en-US" dirty="0"/>
              <a:t>), </a:t>
            </a:r>
            <a:r>
              <a:rPr lang="en-US" dirty="0" err="1"/>
              <a:t>hingga</a:t>
            </a:r>
            <a:r>
              <a:rPr lang="en-US" dirty="0"/>
              <a:t> </a:t>
            </a:r>
            <a:r>
              <a:rPr lang="en-US" dirty="0" err="1"/>
              <a:t>menulis</a:t>
            </a:r>
            <a:r>
              <a:rPr lang="en-US" dirty="0"/>
              <a:t> </a:t>
            </a:r>
            <a:r>
              <a:rPr lang="en-US" dirty="0" err="1"/>
              <a:t>ulang</a:t>
            </a:r>
            <a:r>
              <a:rPr lang="en-US" dirty="0"/>
              <a:t> </a:t>
            </a:r>
            <a:r>
              <a:rPr lang="en-US" dirty="0" err="1"/>
              <a:t>naskah</a:t>
            </a:r>
            <a:r>
              <a:rPr lang="en-US" dirty="0"/>
              <a:t> (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menganggap</a:t>
            </a:r>
            <a:r>
              <a:rPr lang="en-US" dirty="0"/>
              <a:t> </a:t>
            </a:r>
            <a:r>
              <a:rPr lang="en-US" dirty="0" err="1"/>
              <a:t>isi</a:t>
            </a:r>
            <a:r>
              <a:rPr lang="en-US" dirty="0"/>
              <a:t> </a:t>
            </a:r>
            <a:r>
              <a:rPr lang="en-US" dirty="0" err="1"/>
              <a:t>sangat</a:t>
            </a:r>
            <a:r>
              <a:rPr lang="en-US" dirty="0"/>
              <a:t> </a:t>
            </a:r>
            <a:r>
              <a:rPr lang="en-US" dirty="0" err="1"/>
              <a:t>penting</a:t>
            </a:r>
            <a:r>
              <a:rPr lang="en-US" dirty="0"/>
              <a:t> </a:t>
            </a:r>
            <a:r>
              <a:rPr lang="en-US" dirty="0" err="1"/>
              <a:t>namun</a:t>
            </a:r>
            <a:r>
              <a:rPr lang="en-US" dirty="0"/>
              <a:t> </a:t>
            </a:r>
            <a:r>
              <a:rPr lang="en-US" dirty="0" err="1"/>
              <a:t>penyajian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i="1" dirty="0" err="1"/>
              <a:t>pressklaar</a:t>
            </a:r>
            <a:r>
              <a:rPr lang="en-US" dirty="0"/>
              <a:t>). </a:t>
            </a:r>
          </a:p>
          <a:p>
            <a:r>
              <a:rPr lang="en-US" dirty="0" err="1"/>
              <a:t>Redaksi</a:t>
            </a:r>
            <a:r>
              <a:rPr lang="en-US" dirty="0"/>
              <a:t> </a:t>
            </a:r>
            <a:r>
              <a:rPr lang="en-US" dirty="0" err="1"/>
              <a:t>mengadakan</a:t>
            </a:r>
            <a:r>
              <a:rPr lang="en-US" dirty="0"/>
              <a:t> </a:t>
            </a:r>
            <a:r>
              <a:rPr lang="en-US" dirty="0" err="1"/>
              <a:t>rapat</a:t>
            </a:r>
            <a:r>
              <a:rPr lang="en-US" dirty="0"/>
              <a:t> </a:t>
            </a:r>
            <a:r>
              <a:rPr lang="en-US" dirty="0" err="1"/>
              <a:t>perencanaan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menentukan</a:t>
            </a:r>
            <a:r>
              <a:rPr lang="en-US" dirty="0"/>
              <a:t> </a:t>
            </a:r>
            <a:r>
              <a:rPr lang="en-US" dirty="0" err="1"/>
              <a:t>isi</a:t>
            </a:r>
            <a:r>
              <a:rPr lang="en-US" dirty="0"/>
              <a:t> </a:t>
            </a:r>
            <a:r>
              <a:rPr lang="en-US" dirty="0" err="1"/>
              <a:t>edisi</a:t>
            </a:r>
            <a:r>
              <a:rPr lang="en-US" dirty="0"/>
              <a:t> </a:t>
            </a:r>
            <a:r>
              <a:rPr lang="en-US" dirty="0" err="1"/>
              <a:t>berikut</a:t>
            </a:r>
            <a:r>
              <a:rPr lang="en-US" dirty="0"/>
              <a:t>, </a:t>
            </a:r>
            <a:r>
              <a:rPr lang="en-US" dirty="0" err="1"/>
              <a:t>membagi</a:t>
            </a:r>
            <a:r>
              <a:rPr lang="en-US" dirty="0"/>
              <a:t> </a:t>
            </a:r>
            <a:r>
              <a:rPr lang="en-US" dirty="0" err="1"/>
              <a:t>tugas</a:t>
            </a:r>
            <a:r>
              <a:rPr lang="en-US" dirty="0"/>
              <a:t>, </a:t>
            </a:r>
            <a:r>
              <a:rPr lang="en-US" dirty="0" err="1"/>
              <a:t>menetapkan</a:t>
            </a:r>
            <a:r>
              <a:rPr lang="en-US" dirty="0"/>
              <a:t> </a:t>
            </a:r>
            <a:r>
              <a:rPr lang="en-US" dirty="0" err="1"/>
              <a:t>tenggat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.</a:t>
            </a:r>
          </a:p>
          <a:p>
            <a:r>
              <a:rPr lang="en-US" dirty="0" err="1"/>
              <a:t>Rapat</a:t>
            </a:r>
            <a:r>
              <a:rPr lang="en-US" dirty="0"/>
              <a:t> </a:t>
            </a:r>
            <a:r>
              <a:rPr lang="en-US" dirty="0" err="1"/>
              <a:t>mengadakan</a:t>
            </a:r>
            <a:r>
              <a:rPr lang="en-US" dirty="0"/>
              <a:t> </a:t>
            </a:r>
            <a:r>
              <a:rPr lang="en-US" dirty="0" err="1"/>
              <a:t>rapat</a:t>
            </a:r>
            <a:r>
              <a:rPr lang="en-US" dirty="0"/>
              <a:t> </a:t>
            </a:r>
            <a:r>
              <a:rPr lang="en-US" dirty="0" err="1"/>
              <a:t>evaluasi</a:t>
            </a:r>
            <a:r>
              <a:rPr lang="en-US" dirty="0"/>
              <a:t> </a:t>
            </a:r>
            <a:r>
              <a:rPr lang="en-US" dirty="0" err="1"/>
              <a:t>seusai</a:t>
            </a:r>
            <a:r>
              <a:rPr lang="en-US" dirty="0"/>
              <a:t> </a:t>
            </a:r>
            <a:r>
              <a:rPr lang="en-US" dirty="0" err="1"/>
              <a:t>terbit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713630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ED7752-EB6B-4CB5-AC32-AE662E78D1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Latihan Yuk! (</a:t>
            </a:r>
            <a:r>
              <a:rPr lang="en-US" dirty="0" err="1"/>
              <a:t>Sepercik</a:t>
            </a:r>
            <a:r>
              <a:rPr lang="en-US" dirty="0"/>
              <a:t> Kata)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8A4B2A9-AE9A-42A9-B9ED-110DA6165D9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Edisi</a:t>
            </a:r>
            <a:r>
              <a:rPr lang="en-US" dirty="0"/>
              <a:t> 17 </a:t>
            </a:r>
          </a:p>
        </p:txBody>
      </p:sp>
    </p:spTree>
    <p:extLst>
      <p:ext uri="{BB962C8B-B14F-4D97-AF65-F5344CB8AC3E}">
        <p14:creationId xmlns:p14="http://schemas.microsoft.com/office/powerpoint/2010/main" val="307909775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ED7752-EB6B-4CB5-AC32-AE662E78D1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Latihan Yuk! (Nelson Mandela)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A548C34-4338-4797-B94D-B44F4213B3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62475"/>
            <a:ext cx="10515600" cy="1500187"/>
          </a:xfrm>
        </p:spPr>
        <p:txBody>
          <a:bodyPr/>
          <a:lstStyle/>
          <a:p>
            <a:r>
              <a:rPr lang="en-US" dirty="0" err="1"/>
              <a:t>Edisi</a:t>
            </a:r>
            <a:r>
              <a:rPr lang="en-US" dirty="0"/>
              <a:t> 17 </a:t>
            </a:r>
          </a:p>
        </p:txBody>
      </p:sp>
    </p:spTree>
    <p:extLst>
      <p:ext uri="{BB962C8B-B14F-4D97-AF65-F5344CB8AC3E}">
        <p14:creationId xmlns:p14="http://schemas.microsoft.com/office/powerpoint/2010/main" val="1489827408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Jadwal</a:t>
            </a:r>
            <a:r>
              <a:rPr lang="en-US" dirty="0"/>
              <a:t> Acara </a:t>
            </a:r>
            <a:r>
              <a:rPr lang="en-US" dirty="0" err="1"/>
              <a:t>Pelatihan</a:t>
            </a:r>
            <a:r>
              <a:rPr lang="en-US" dirty="0"/>
              <a:t> Editor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08.00 – 08.10 </a:t>
            </a:r>
            <a:r>
              <a:rPr lang="en-US" dirty="0" err="1"/>
              <a:t>Doa</a:t>
            </a:r>
            <a:r>
              <a:rPr lang="en-US" dirty="0"/>
              <a:t> </a:t>
            </a:r>
            <a:r>
              <a:rPr lang="en-US" dirty="0" err="1"/>
              <a:t>pembuka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Pdt</a:t>
            </a:r>
            <a:r>
              <a:rPr lang="en-US" dirty="0"/>
              <a:t>. Danny </a:t>
            </a:r>
            <a:r>
              <a:rPr lang="en-US" dirty="0" err="1"/>
              <a:t>Purnama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/>
              <a:t>08.10 – 08.30 </a:t>
            </a:r>
            <a:r>
              <a:rPr lang="en-US" dirty="0" err="1"/>
              <a:t>Renungan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Pdt</a:t>
            </a:r>
            <a:r>
              <a:rPr lang="en-US" dirty="0"/>
              <a:t>. Danny </a:t>
            </a:r>
            <a:r>
              <a:rPr lang="en-US" dirty="0" err="1"/>
              <a:t>Purnama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/>
              <a:t>08.30 – 10.15 </a:t>
            </a:r>
            <a:r>
              <a:rPr lang="en-US" dirty="0" err="1"/>
              <a:t>Teori</a:t>
            </a:r>
            <a:r>
              <a:rPr lang="en-US" dirty="0"/>
              <a:t> oleh Bu </a:t>
            </a:r>
            <a:r>
              <a:rPr lang="en-US" dirty="0" err="1"/>
              <a:t>Endah</a:t>
            </a:r>
            <a:r>
              <a:rPr lang="en-US" dirty="0"/>
              <a:t> </a:t>
            </a:r>
            <a:r>
              <a:rPr lang="en-US" dirty="0" err="1"/>
              <a:t>Dwisotyati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10.15 – 10.30 </a:t>
            </a:r>
            <a:r>
              <a:rPr lang="en-US" i="1" dirty="0"/>
              <a:t>Break </a:t>
            </a:r>
          </a:p>
          <a:p>
            <a:pPr marL="0" indent="0">
              <a:buNone/>
            </a:pPr>
            <a:r>
              <a:rPr lang="en-US" dirty="0"/>
              <a:t>10.30 – 12.30 </a:t>
            </a:r>
            <a:r>
              <a:rPr lang="en-US" dirty="0" err="1"/>
              <a:t>Contoh</a:t>
            </a:r>
            <a:r>
              <a:rPr lang="en-US" dirty="0"/>
              <a:t> </a:t>
            </a:r>
            <a:r>
              <a:rPr lang="en-US" dirty="0" err="1"/>
              <a:t>soal</a:t>
            </a:r>
            <a:r>
              <a:rPr lang="en-US" dirty="0"/>
              <a:t> dan </a:t>
            </a:r>
            <a:r>
              <a:rPr lang="en-US" dirty="0" err="1"/>
              <a:t>praktik</a:t>
            </a:r>
            <a:r>
              <a:rPr lang="en-US" dirty="0"/>
              <a:t> oleh </a:t>
            </a:r>
            <a:r>
              <a:rPr lang="en-US" dirty="0" err="1"/>
              <a:t>peserta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12.30 – 13.30 </a:t>
            </a:r>
            <a:r>
              <a:rPr lang="en-US" i="1" dirty="0"/>
              <a:t>Break</a:t>
            </a:r>
          </a:p>
          <a:p>
            <a:pPr marL="0" indent="0">
              <a:buNone/>
            </a:pPr>
            <a:r>
              <a:rPr lang="en-US" dirty="0"/>
              <a:t>13.30 – 14.45 </a:t>
            </a:r>
            <a:r>
              <a:rPr lang="en-US" dirty="0" err="1"/>
              <a:t>Evaluasi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Bu </a:t>
            </a:r>
            <a:r>
              <a:rPr lang="en-US" dirty="0" err="1"/>
              <a:t>Endah</a:t>
            </a:r>
            <a:r>
              <a:rPr lang="en-US" dirty="0"/>
              <a:t> </a:t>
            </a:r>
            <a:r>
              <a:rPr lang="en-US" dirty="0" err="1"/>
              <a:t>Dwisotyati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14.45 – 15.00 </a:t>
            </a:r>
            <a:r>
              <a:rPr lang="en-US" dirty="0" err="1"/>
              <a:t>Doa</a:t>
            </a:r>
            <a:r>
              <a:rPr lang="en-US" dirty="0"/>
              <a:t> </a:t>
            </a:r>
            <a:r>
              <a:rPr lang="en-US" dirty="0" err="1"/>
              <a:t>penutup</a:t>
            </a:r>
            <a:r>
              <a:rPr lang="en-US" dirty="0"/>
              <a:t> dan </a:t>
            </a:r>
            <a:r>
              <a:rPr lang="en-US" dirty="0" err="1"/>
              <a:t>kesimpulan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617085545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ED7752-EB6B-4CB5-AC32-AE662E78D1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Latihan Yuk! (KARAKTERISTIK SEORANG PELAYAN TUHAN)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A402690-3B99-4339-9ACD-EF2656887B7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Edisi</a:t>
            </a:r>
            <a:r>
              <a:rPr lang="en-US" dirty="0"/>
              <a:t> 18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1888475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ED7752-EB6B-4CB5-AC32-AE662E78D1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Latihan Yuk! (</a:t>
            </a:r>
            <a:r>
              <a:rPr lang="en-US" b="0" i="0" dirty="0" err="1">
                <a:solidFill>
                  <a:srgbClr val="202124"/>
                </a:solidFill>
                <a:effectLst/>
                <a:latin typeface="Inter"/>
              </a:rPr>
              <a:t>Kerja</a:t>
            </a:r>
            <a:r>
              <a:rPr lang="en-US" b="0" i="0" dirty="0">
                <a:solidFill>
                  <a:srgbClr val="202124"/>
                </a:solidFill>
                <a:effectLst/>
                <a:latin typeface="Inter"/>
              </a:rPr>
              <a:t> </a:t>
            </a:r>
            <a:r>
              <a:rPr lang="en-US" b="0" i="0" dirty="0" err="1">
                <a:solidFill>
                  <a:srgbClr val="202124"/>
                </a:solidFill>
                <a:effectLst/>
                <a:latin typeface="Inter"/>
              </a:rPr>
              <a:t>Sebagai</a:t>
            </a:r>
            <a:r>
              <a:rPr lang="en-US" b="0" i="0" dirty="0">
                <a:solidFill>
                  <a:srgbClr val="202124"/>
                </a:solidFill>
                <a:effectLst/>
                <a:latin typeface="Inter"/>
              </a:rPr>
              <a:t> </a:t>
            </a:r>
            <a:r>
              <a:rPr lang="en-US" b="0" i="0" dirty="0" err="1">
                <a:solidFill>
                  <a:srgbClr val="202124"/>
                </a:solidFill>
                <a:effectLst/>
                <a:latin typeface="Inter"/>
              </a:rPr>
              <a:t>Panggilan</a:t>
            </a:r>
            <a:r>
              <a:rPr lang="en-US" b="0" i="0" dirty="0">
                <a:solidFill>
                  <a:srgbClr val="202124"/>
                </a:solidFill>
                <a:effectLst/>
                <a:latin typeface="Inter"/>
              </a:rPr>
              <a:t> </a:t>
            </a:r>
            <a:r>
              <a:rPr lang="en-US" b="0" i="0" dirty="0" err="1">
                <a:solidFill>
                  <a:srgbClr val="202124"/>
                </a:solidFill>
                <a:effectLst/>
                <a:latin typeface="Inter"/>
              </a:rPr>
              <a:t>Pelayanan</a:t>
            </a:r>
            <a:r>
              <a:rPr lang="en-US" b="0" i="0" dirty="0">
                <a:solidFill>
                  <a:srgbClr val="202124"/>
                </a:solidFill>
                <a:effectLst/>
                <a:latin typeface="Inter"/>
              </a:rPr>
              <a:t> </a:t>
            </a:r>
            <a:r>
              <a:rPr lang="en-US" b="0" i="0" dirty="0" err="1">
                <a:solidFill>
                  <a:srgbClr val="202124"/>
                </a:solidFill>
                <a:effectLst/>
                <a:latin typeface="Inter"/>
              </a:rPr>
              <a:t>Melayani</a:t>
            </a:r>
            <a:r>
              <a:rPr lang="en-US" b="0" i="0" dirty="0">
                <a:solidFill>
                  <a:srgbClr val="202124"/>
                </a:solidFill>
                <a:effectLst/>
                <a:latin typeface="Inter"/>
              </a:rPr>
              <a:t> di Tengah </a:t>
            </a:r>
            <a:r>
              <a:rPr lang="en-US" b="0" i="0" dirty="0" err="1">
                <a:solidFill>
                  <a:srgbClr val="202124"/>
                </a:solidFill>
                <a:effectLst/>
                <a:latin typeface="Inter"/>
              </a:rPr>
              <a:t>Lingkungan</a:t>
            </a:r>
            <a:r>
              <a:rPr lang="en-US" b="0" i="0" dirty="0">
                <a:solidFill>
                  <a:srgbClr val="202124"/>
                </a:solidFill>
                <a:effectLst/>
                <a:latin typeface="Inter"/>
              </a:rPr>
              <a:t> </a:t>
            </a:r>
            <a:r>
              <a:rPr lang="en-US" b="0" i="0" dirty="0" err="1">
                <a:solidFill>
                  <a:srgbClr val="202124"/>
                </a:solidFill>
                <a:effectLst/>
                <a:latin typeface="Inter"/>
              </a:rPr>
              <a:t>Kerja</a:t>
            </a:r>
            <a:r>
              <a:rPr lang="en-US" b="0" i="0" dirty="0">
                <a:solidFill>
                  <a:srgbClr val="202124"/>
                </a:solidFill>
                <a:effectLst/>
                <a:latin typeface="Inter"/>
              </a:rPr>
              <a:t>)</a:t>
            </a:r>
            <a:br>
              <a:rPr lang="en-US" b="0" i="0" dirty="0">
                <a:solidFill>
                  <a:srgbClr val="202124"/>
                </a:solidFill>
                <a:effectLst/>
                <a:latin typeface="Inter"/>
              </a:rPr>
            </a:b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A402690-3B99-4339-9ACD-EF2656887B7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Edisi</a:t>
            </a:r>
            <a:r>
              <a:rPr lang="en-US" dirty="0"/>
              <a:t> 18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28964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Pedoman</a:t>
            </a:r>
            <a:r>
              <a:rPr lang="en-US" b="1" dirty="0"/>
              <a:t> </a:t>
            </a:r>
            <a:r>
              <a:rPr lang="en-US" b="1" dirty="0" err="1"/>
              <a:t>Penulisan</a:t>
            </a:r>
            <a:r>
              <a:rPr lang="en-US" b="1" dirty="0"/>
              <a:t> 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1986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Kalimat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err="1"/>
              <a:t>Naskah</a:t>
            </a:r>
            <a:r>
              <a:rPr lang="en-US" dirty="0"/>
              <a:t> yang </a:t>
            </a:r>
            <a:r>
              <a:rPr lang="en-US" dirty="0" err="1"/>
              <a:t>baik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naskah</a:t>
            </a:r>
            <a:r>
              <a:rPr lang="en-US" dirty="0"/>
              <a:t> yang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tata</a:t>
            </a:r>
            <a:r>
              <a:rPr lang="en-US" dirty="0"/>
              <a:t> </a:t>
            </a:r>
            <a:r>
              <a:rPr lang="en-US" dirty="0" err="1"/>
              <a:t>bahasa</a:t>
            </a:r>
            <a:r>
              <a:rPr lang="en-US" dirty="0"/>
              <a:t> yang </a:t>
            </a:r>
            <a:r>
              <a:rPr lang="en-US" dirty="0" err="1"/>
              <a:t>baik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benar</a:t>
            </a:r>
            <a:r>
              <a:rPr lang="en-US" dirty="0"/>
              <a:t>, 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ejaan</a:t>
            </a:r>
            <a:r>
              <a:rPr lang="en-US" dirty="0"/>
              <a:t> yang </a:t>
            </a:r>
            <a:r>
              <a:rPr lang="en-US" dirty="0" err="1"/>
              <a:t>disempurnakan</a:t>
            </a:r>
            <a:r>
              <a:rPr lang="en-US" dirty="0"/>
              <a:t> (EYD). </a:t>
            </a:r>
          </a:p>
          <a:p>
            <a:r>
              <a:rPr lang="en-US" dirty="0" err="1"/>
              <a:t>Naskah</a:t>
            </a:r>
            <a:r>
              <a:rPr lang="en-US" dirty="0"/>
              <a:t> </a:t>
            </a:r>
            <a:r>
              <a:rPr lang="en-US" dirty="0" err="1"/>
              <a:t>enak</a:t>
            </a:r>
            <a:r>
              <a:rPr lang="en-US" dirty="0"/>
              <a:t> </a:t>
            </a:r>
            <a:r>
              <a:rPr lang="en-US" dirty="0" err="1"/>
              <a:t>dibaca</a:t>
            </a:r>
            <a:r>
              <a:rPr lang="en-US" dirty="0"/>
              <a:t>,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kalimat</a:t>
            </a:r>
            <a:r>
              <a:rPr lang="en-US" dirty="0"/>
              <a:t> </a:t>
            </a:r>
            <a:r>
              <a:rPr lang="en-US" dirty="0" err="1"/>
              <a:t>aktif</a:t>
            </a:r>
            <a:r>
              <a:rPr lang="en-US" dirty="0"/>
              <a:t>,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banyak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kata </a:t>
            </a:r>
            <a:r>
              <a:rPr lang="en-US" dirty="0" err="1"/>
              <a:t>asing</a:t>
            </a:r>
            <a:r>
              <a:rPr lang="en-US" dirty="0"/>
              <a:t>, </a:t>
            </a:r>
            <a:r>
              <a:rPr lang="en-US" dirty="0" err="1"/>
              <a:t>kecuali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kata yang </a:t>
            </a:r>
            <a:r>
              <a:rPr lang="en-US" dirty="0" err="1"/>
              <a:t>sulit</a:t>
            </a:r>
            <a:r>
              <a:rPr lang="en-US" dirty="0"/>
              <a:t> </a:t>
            </a:r>
            <a:r>
              <a:rPr lang="en-US" dirty="0" err="1"/>
              <a:t>dicari</a:t>
            </a:r>
            <a:r>
              <a:rPr lang="en-US" dirty="0"/>
              <a:t> </a:t>
            </a:r>
            <a:r>
              <a:rPr lang="en-US" dirty="0" err="1"/>
              <a:t>padanannya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belum</a:t>
            </a:r>
            <a:r>
              <a:rPr lang="en-US" dirty="0"/>
              <a:t> </a:t>
            </a:r>
            <a:r>
              <a:rPr lang="en-US" dirty="0" err="1"/>
              <a:t>diserap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bahasa</a:t>
            </a:r>
            <a:r>
              <a:rPr lang="en-US" dirty="0"/>
              <a:t> Indonesia.</a:t>
            </a:r>
          </a:p>
          <a:p>
            <a:r>
              <a:rPr lang="en-US" dirty="0" err="1"/>
              <a:t>Naskah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kalimat</a:t>
            </a:r>
            <a:r>
              <a:rPr lang="en-US" dirty="0"/>
              <a:t> </a:t>
            </a:r>
            <a:r>
              <a:rPr lang="en-US" dirty="0" err="1"/>
              <a:t>pendek</a:t>
            </a:r>
            <a:r>
              <a:rPr lang="en-US" dirty="0"/>
              <a:t> yang </a:t>
            </a:r>
            <a:r>
              <a:rPr lang="en-US" dirty="0" err="1"/>
              <a:t>mengandung</a:t>
            </a:r>
            <a:r>
              <a:rPr lang="en-US" dirty="0"/>
              <a:t> 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gagasan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buah</a:t>
            </a:r>
            <a:r>
              <a:rPr lang="en-US" dirty="0"/>
              <a:t> </a:t>
            </a:r>
            <a:r>
              <a:rPr lang="en-US" dirty="0" err="1"/>
              <a:t>pikiran</a:t>
            </a:r>
            <a:r>
              <a:rPr lang="en-US" dirty="0"/>
              <a:t>, </a:t>
            </a:r>
            <a:r>
              <a:rPr lang="en-US" dirty="0" err="1"/>
              <a:t>mengandung</a:t>
            </a:r>
            <a:r>
              <a:rPr lang="en-US" dirty="0"/>
              <a:t> </a:t>
            </a:r>
            <a:r>
              <a:rPr lang="en-US" dirty="0" err="1"/>
              <a:t>unsur</a:t>
            </a:r>
            <a:r>
              <a:rPr lang="en-US" dirty="0"/>
              <a:t> </a:t>
            </a:r>
            <a:r>
              <a:rPr lang="en-US" dirty="0" err="1"/>
              <a:t>subjek</a:t>
            </a:r>
            <a:r>
              <a:rPr lang="en-US" dirty="0"/>
              <a:t> (S), </a:t>
            </a:r>
            <a:r>
              <a:rPr lang="en-US" dirty="0" err="1"/>
              <a:t>predikat</a:t>
            </a:r>
            <a:r>
              <a:rPr lang="en-US" dirty="0"/>
              <a:t> (P),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menambahkan</a:t>
            </a:r>
            <a:r>
              <a:rPr lang="en-US" dirty="0"/>
              <a:t> </a:t>
            </a:r>
            <a:r>
              <a:rPr lang="en-US" dirty="0" err="1"/>
              <a:t>objek</a:t>
            </a:r>
            <a:r>
              <a:rPr lang="en-US" dirty="0"/>
              <a:t> (O),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keterangan</a:t>
            </a:r>
            <a:r>
              <a:rPr lang="en-US" dirty="0"/>
              <a:t> (K). </a:t>
            </a:r>
            <a:r>
              <a:rPr lang="en-US" dirty="0" err="1"/>
              <a:t>Kalimat</a:t>
            </a:r>
            <a:r>
              <a:rPr lang="en-US" dirty="0"/>
              <a:t> </a:t>
            </a:r>
            <a:r>
              <a:rPr lang="en-US" dirty="0" err="1"/>
              <a:t>panjang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melelahkan</a:t>
            </a:r>
            <a:r>
              <a:rPr lang="en-US" dirty="0"/>
              <a:t> </a:t>
            </a:r>
            <a:r>
              <a:rPr lang="en-US" dirty="0" err="1"/>
              <a:t>mata</a:t>
            </a:r>
            <a:r>
              <a:rPr lang="en-US" dirty="0"/>
              <a:t> </a:t>
            </a:r>
            <a:r>
              <a:rPr lang="en-US" dirty="0" err="1"/>
              <a:t>pembaca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bahkan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mengaburkan</a:t>
            </a:r>
            <a:r>
              <a:rPr lang="en-US" dirty="0"/>
              <a:t> </a:t>
            </a:r>
            <a:r>
              <a:rPr lang="en-US" dirty="0" err="1"/>
              <a:t>maknanya</a:t>
            </a:r>
            <a:r>
              <a:rPr lang="en-US" dirty="0"/>
              <a:t>. </a:t>
            </a:r>
          </a:p>
          <a:p>
            <a:r>
              <a:rPr lang="en-US" dirty="0" err="1"/>
              <a:t>Menghindari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kata-kata </a:t>
            </a:r>
            <a:r>
              <a:rPr lang="en-US" dirty="0" err="1"/>
              <a:t>mubazir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kalimat</a:t>
            </a:r>
            <a:r>
              <a:rPr lang="en-US" dirty="0"/>
              <a:t>. </a:t>
            </a:r>
            <a:r>
              <a:rPr lang="en-US" dirty="0" err="1"/>
              <a:t>Contoh</a:t>
            </a:r>
            <a:r>
              <a:rPr lang="en-US" dirty="0"/>
              <a:t>: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misalnya</a:t>
            </a:r>
            <a:r>
              <a:rPr lang="en-US" dirty="0"/>
              <a:t> (</a:t>
            </a:r>
            <a:r>
              <a:rPr lang="en-US" dirty="0" err="1"/>
              <a:t>cukup</a:t>
            </a:r>
            <a:r>
              <a:rPr lang="en-US" dirty="0"/>
              <a:t> </a:t>
            </a:r>
            <a:r>
              <a:rPr lang="en-US" dirty="0" err="1"/>
              <a:t>menuliskan</a:t>
            </a:r>
            <a:r>
              <a:rPr lang="en-US" dirty="0"/>
              <a:t>: </a:t>
            </a:r>
            <a:r>
              <a:rPr lang="en-US" dirty="0" err="1"/>
              <a:t>seperti</a:t>
            </a:r>
            <a:r>
              <a:rPr lang="en-US" dirty="0"/>
              <a:t>); </a:t>
            </a:r>
            <a:r>
              <a:rPr lang="en-US" dirty="0" err="1"/>
              <a:t>banyak</a:t>
            </a:r>
            <a:r>
              <a:rPr lang="en-US" dirty="0"/>
              <a:t> orang-orang (</a:t>
            </a:r>
            <a:r>
              <a:rPr lang="en-US" dirty="0" err="1"/>
              <a:t>banyak</a:t>
            </a:r>
            <a:r>
              <a:rPr lang="en-US" dirty="0"/>
              <a:t> orang), </a:t>
            </a:r>
            <a:r>
              <a:rPr lang="en-US" dirty="0" err="1"/>
              <a:t>masuk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(</a:t>
            </a:r>
            <a:r>
              <a:rPr lang="en-US" dirty="0" err="1"/>
              <a:t>masuk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); </a:t>
            </a:r>
            <a:r>
              <a:rPr lang="en-US" dirty="0" err="1"/>
              <a:t>berencana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(</a:t>
            </a:r>
            <a:r>
              <a:rPr lang="en-US" dirty="0" err="1"/>
              <a:t>berencana</a:t>
            </a:r>
            <a:r>
              <a:rPr lang="en-US" dirty="0"/>
              <a:t>); </a:t>
            </a:r>
            <a:r>
              <a:rPr lang="en-US" dirty="0" err="1"/>
              <a:t>naik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(</a:t>
            </a:r>
            <a:r>
              <a:rPr lang="en-US" dirty="0" err="1"/>
              <a:t>naik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); </a:t>
            </a:r>
            <a:r>
              <a:rPr lang="en-US" dirty="0" err="1"/>
              <a:t>turun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bawah</a:t>
            </a:r>
            <a:r>
              <a:rPr lang="en-US" dirty="0"/>
              <a:t> (</a:t>
            </a:r>
            <a:r>
              <a:rPr lang="en-US" dirty="0" err="1"/>
              <a:t>turun</a:t>
            </a:r>
            <a:r>
              <a:rPr lang="en-US" dirty="0"/>
              <a:t>); </a:t>
            </a:r>
            <a:r>
              <a:rPr lang="en-US" dirty="0" err="1"/>
              <a:t>sangat</a:t>
            </a:r>
            <a:r>
              <a:rPr lang="en-US" dirty="0"/>
              <a:t> </a:t>
            </a:r>
            <a:r>
              <a:rPr lang="en-US" dirty="0" err="1"/>
              <a:t>banyak</a:t>
            </a:r>
            <a:r>
              <a:rPr lang="en-US" dirty="0"/>
              <a:t> </a:t>
            </a:r>
            <a:r>
              <a:rPr lang="en-US" dirty="0" err="1"/>
              <a:t>sekali</a:t>
            </a:r>
            <a:r>
              <a:rPr lang="en-US" dirty="0"/>
              <a:t> (</a:t>
            </a:r>
            <a:r>
              <a:rPr lang="en-US" dirty="0" err="1"/>
              <a:t>sangat</a:t>
            </a:r>
            <a:r>
              <a:rPr lang="en-US" dirty="0"/>
              <a:t> </a:t>
            </a:r>
            <a:r>
              <a:rPr lang="en-US" dirty="0" err="1"/>
              <a:t>banyak</a:t>
            </a:r>
            <a:r>
              <a:rPr lang="en-US" dirty="0"/>
              <a:t>).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34302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Judul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/>
              <a:t>Judul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kepala</a:t>
            </a:r>
            <a:r>
              <a:rPr lang="en-US" dirty="0"/>
              <a:t> </a:t>
            </a:r>
            <a:r>
              <a:rPr lang="en-US" dirty="0" err="1"/>
              <a:t>berita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tulisan</a:t>
            </a:r>
            <a:r>
              <a:rPr lang="en-US" dirty="0"/>
              <a:t>, yang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mewakili</a:t>
            </a:r>
            <a:r>
              <a:rPr lang="en-US" dirty="0"/>
              <a:t> </a:t>
            </a:r>
            <a:r>
              <a:rPr lang="en-US" dirty="0" err="1"/>
              <a:t>isi</a:t>
            </a:r>
            <a:r>
              <a:rPr lang="en-US" dirty="0"/>
              <a:t> </a:t>
            </a:r>
            <a:r>
              <a:rPr lang="en-US" dirty="0" err="1"/>
              <a:t>berita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tulisan</a:t>
            </a:r>
            <a:r>
              <a:rPr lang="en-US" dirty="0"/>
              <a:t>.</a:t>
            </a:r>
          </a:p>
          <a:p>
            <a:r>
              <a:rPr lang="en-US" dirty="0" err="1"/>
              <a:t>Judul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singkat</a:t>
            </a:r>
            <a:r>
              <a:rPr lang="en-US" dirty="0"/>
              <a:t>, </a:t>
            </a:r>
            <a:r>
              <a:rPr lang="en-US" dirty="0" err="1"/>
              <a:t>padat</a:t>
            </a:r>
            <a:r>
              <a:rPr lang="en-US" dirty="0"/>
              <a:t>, </a:t>
            </a:r>
            <a:r>
              <a:rPr lang="en-US" dirty="0" err="1"/>
              <a:t>menarik</a:t>
            </a:r>
            <a:r>
              <a:rPr lang="en-US" dirty="0"/>
              <a:t>. </a:t>
            </a:r>
          </a:p>
          <a:p>
            <a:r>
              <a:rPr lang="en-US" dirty="0" err="1"/>
              <a:t>Contoh</a:t>
            </a:r>
            <a:r>
              <a:rPr lang="en-US" dirty="0"/>
              <a:t>: </a:t>
            </a:r>
            <a:r>
              <a:rPr lang="en-US" dirty="0" err="1"/>
              <a:t>Perketat</a:t>
            </a:r>
            <a:r>
              <a:rPr lang="en-US" dirty="0"/>
              <a:t> </a:t>
            </a:r>
            <a:r>
              <a:rPr lang="en-US" dirty="0" err="1"/>
              <a:t>Pengawasan</a:t>
            </a:r>
            <a:r>
              <a:rPr lang="en-US" dirty="0"/>
              <a:t> </a:t>
            </a:r>
            <a:r>
              <a:rPr lang="en-US" dirty="0" err="1"/>
              <a:t>Cegah</a:t>
            </a:r>
            <a:r>
              <a:rPr lang="en-US" dirty="0"/>
              <a:t> (Virus) </a:t>
            </a:r>
            <a:r>
              <a:rPr lang="en-US" dirty="0" err="1"/>
              <a:t>Nipah</a:t>
            </a:r>
            <a:endParaRPr lang="en-US" dirty="0"/>
          </a:p>
          <a:p>
            <a:r>
              <a:rPr lang="en-US" dirty="0" err="1"/>
              <a:t>Setiap</a:t>
            </a:r>
            <a:r>
              <a:rPr lang="en-US" dirty="0"/>
              <a:t> kata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judul</a:t>
            </a:r>
            <a:r>
              <a:rPr lang="en-US" dirty="0"/>
              <a:t> </a:t>
            </a:r>
            <a:r>
              <a:rPr lang="en-US" dirty="0" err="1"/>
              <a:t>diawali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huruf</a:t>
            </a:r>
            <a:r>
              <a:rPr lang="en-US" dirty="0"/>
              <a:t> </a:t>
            </a:r>
            <a:r>
              <a:rPr lang="en-US" dirty="0" err="1"/>
              <a:t>besar</a:t>
            </a:r>
            <a:r>
              <a:rPr lang="en-US" dirty="0"/>
              <a:t>, </a:t>
            </a:r>
            <a:r>
              <a:rPr lang="en-US" dirty="0" err="1"/>
              <a:t>kecuali</a:t>
            </a:r>
            <a:r>
              <a:rPr lang="en-US" dirty="0"/>
              <a:t> kata </a:t>
            </a:r>
            <a:r>
              <a:rPr lang="en-US" dirty="0" err="1"/>
              <a:t>depan</a:t>
            </a:r>
            <a:r>
              <a:rPr lang="en-US" dirty="0"/>
              <a:t>, kata </a:t>
            </a:r>
            <a:r>
              <a:rPr lang="en-US" dirty="0" err="1"/>
              <a:t>hubung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partikel</a:t>
            </a:r>
            <a:r>
              <a:rPr lang="en-US" dirty="0"/>
              <a:t>. </a:t>
            </a:r>
          </a:p>
          <a:p>
            <a:r>
              <a:rPr lang="en-US" dirty="0" err="1"/>
              <a:t>Contoh</a:t>
            </a:r>
            <a:r>
              <a:rPr lang="en-US" dirty="0"/>
              <a:t>: </a:t>
            </a:r>
            <a:r>
              <a:rPr lang="en-US" dirty="0" err="1"/>
              <a:t>Kewaspadaan</a:t>
            </a:r>
            <a:r>
              <a:rPr lang="en-US" dirty="0"/>
              <a:t> Tinggi </a:t>
            </a:r>
            <a:r>
              <a:rPr lang="en-US" b="1" dirty="0"/>
              <a:t>di</a:t>
            </a:r>
            <a:r>
              <a:rPr lang="en-US" dirty="0"/>
              <a:t> </a:t>
            </a:r>
            <a:r>
              <a:rPr lang="en-US" dirty="0" err="1"/>
              <a:t>Semeru</a:t>
            </a:r>
            <a:r>
              <a:rPr lang="en-US" dirty="0"/>
              <a:t>; </a:t>
            </a:r>
            <a:r>
              <a:rPr lang="en-US" dirty="0" err="1"/>
              <a:t>Perubahan</a:t>
            </a:r>
            <a:r>
              <a:rPr lang="en-US" dirty="0"/>
              <a:t> </a:t>
            </a:r>
            <a:r>
              <a:rPr lang="en-US" dirty="0" err="1"/>
              <a:t>Jadwal</a:t>
            </a:r>
            <a:r>
              <a:rPr lang="en-US" dirty="0"/>
              <a:t> </a:t>
            </a:r>
            <a:r>
              <a:rPr lang="en-US" dirty="0" err="1"/>
              <a:t>Ganjil-Genap</a:t>
            </a:r>
            <a:r>
              <a:rPr lang="en-US" dirty="0"/>
              <a:t> </a:t>
            </a:r>
            <a:r>
              <a:rPr lang="en-US" b="1" dirty="0"/>
              <a:t>di</a:t>
            </a:r>
            <a:r>
              <a:rPr lang="en-US" dirty="0"/>
              <a:t> Jakarta </a:t>
            </a:r>
            <a:r>
              <a:rPr lang="en-US" dirty="0" err="1"/>
              <a:t>Pekan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; </a:t>
            </a:r>
            <a:r>
              <a:rPr lang="en-US" dirty="0" err="1"/>
              <a:t>Pesan</a:t>
            </a:r>
            <a:r>
              <a:rPr lang="en-US" dirty="0"/>
              <a:t> </a:t>
            </a:r>
            <a:r>
              <a:rPr lang="en-US" dirty="0" err="1"/>
              <a:t>Perdamaian</a:t>
            </a:r>
            <a:r>
              <a:rPr lang="en-US" dirty="0"/>
              <a:t> </a:t>
            </a:r>
            <a:r>
              <a:rPr lang="en-US" b="1" dirty="0" err="1"/>
              <a:t>kepada</a:t>
            </a:r>
            <a:r>
              <a:rPr lang="en-US" dirty="0"/>
              <a:t> </a:t>
            </a:r>
            <a:r>
              <a:rPr lang="en-US" dirty="0" err="1"/>
              <a:t>Dunia</a:t>
            </a:r>
            <a:endParaRPr lang="en-US" dirty="0"/>
          </a:p>
          <a:p>
            <a:r>
              <a:rPr lang="en-US" dirty="0" err="1"/>
              <a:t>Penulisan</a:t>
            </a:r>
            <a:r>
              <a:rPr lang="en-US" dirty="0"/>
              <a:t> </a:t>
            </a:r>
            <a:r>
              <a:rPr lang="en-US" dirty="0" err="1"/>
              <a:t>judul</a:t>
            </a:r>
            <a:r>
              <a:rPr lang="en-US" dirty="0"/>
              <a:t> </a:t>
            </a:r>
            <a:r>
              <a:rPr lang="en-US" dirty="0" err="1"/>
              <a:t>lagu</a:t>
            </a:r>
            <a:r>
              <a:rPr lang="en-US" dirty="0"/>
              <a:t>, film, </a:t>
            </a:r>
            <a:r>
              <a:rPr lang="en-US" dirty="0" err="1"/>
              <a:t>buku</a:t>
            </a:r>
            <a:r>
              <a:rPr lang="en-US" dirty="0"/>
              <a:t>, </a:t>
            </a:r>
            <a:r>
              <a:rPr lang="en-US" dirty="0" err="1"/>
              <a:t>lukisan</a:t>
            </a:r>
            <a:r>
              <a:rPr lang="en-US" dirty="0"/>
              <a:t>, yang </a:t>
            </a:r>
            <a:r>
              <a:rPr lang="en-US" dirty="0" err="1"/>
              <a:t>sudah</a:t>
            </a:r>
            <a:r>
              <a:rPr lang="en-US" dirty="0"/>
              <a:t> </a:t>
            </a:r>
            <a:r>
              <a:rPr lang="en-US" dirty="0" err="1"/>
              <a:t>terpublikasikan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luas</a:t>
            </a:r>
            <a:r>
              <a:rPr lang="en-US" dirty="0"/>
              <a:t> (</a:t>
            </a:r>
            <a:r>
              <a:rPr lang="en-US" dirty="0" err="1"/>
              <a:t>populer</a:t>
            </a:r>
            <a:r>
              <a:rPr lang="en-US" dirty="0"/>
              <a:t>), di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tulisan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dituliskan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huruf</a:t>
            </a:r>
            <a:r>
              <a:rPr lang="en-US" dirty="0"/>
              <a:t> miring (italic), di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tanda</a:t>
            </a:r>
            <a:r>
              <a:rPr lang="en-US" dirty="0"/>
              <a:t> </a:t>
            </a:r>
            <a:r>
              <a:rPr lang="en-US" dirty="0" err="1"/>
              <a:t>petik</a:t>
            </a:r>
            <a:r>
              <a:rPr lang="en-US" dirty="0"/>
              <a:t>,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ditampilkan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desain</a:t>
            </a:r>
            <a:r>
              <a:rPr lang="en-US" dirty="0"/>
              <a:t> </a:t>
            </a:r>
            <a:r>
              <a:rPr lang="en-US" dirty="0" err="1"/>
              <a:t>artistik</a:t>
            </a:r>
            <a:r>
              <a:rPr lang="en-US" dirty="0"/>
              <a:t> </a:t>
            </a:r>
            <a:r>
              <a:rPr lang="en-US" dirty="0" err="1"/>
              <a:t>menarik</a:t>
            </a:r>
            <a:r>
              <a:rPr lang="en-US" dirty="0"/>
              <a:t>. </a:t>
            </a:r>
            <a:r>
              <a:rPr lang="en-US" b="1" dirty="0" err="1"/>
              <a:t>Bergantung</a:t>
            </a:r>
            <a:r>
              <a:rPr lang="en-US" b="1" dirty="0"/>
              <a:t> </a:t>
            </a:r>
            <a:r>
              <a:rPr lang="en-US" b="1" dirty="0" err="1"/>
              <a:t>pada</a:t>
            </a:r>
            <a:r>
              <a:rPr lang="en-US" b="1" dirty="0"/>
              <a:t> </a:t>
            </a:r>
            <a:r>
              <a:rPr lang="en-US" b="1" dirty="0" err="1"/>
              <a:t>kesepakatan</a:t>
            </a:r>
            <a:r>
              <a:rPr lang="en-US" b="1" dirty="0"/>
              <a:t> </a:t>
            </a:r>
            <a:r>
              <a:rPr lang="en-US" b="1" dirty="0" err="1"/>
              <a:t>Redaksi</a:t>
            </a:r>
            <a:r>
              <a:rPr lang="en-US" b="1" dirty="0"/>
              <a:t> </a:t>
            </a:r>
            <a:r>
              <a:rPr lang="en-US" b="1" i="1" dirty="0" err="1"/>
              <a:t>Sepercik</a:t>
            </a:r>
            <a:r>
              <a:rPr lang="en-US" b="1" i="1" dirty="0"/>
              <a:t> </a:t>
            </a:r>
            <a:r>
              <a:rPr lang="en-US" b="1" i="1" dirty="0" err="1"/>
              <a:t>Anugerah</a:t>
            </a:r>
            <a:r>
              <a:rPr lang="en-US" b="1" dirty="0"/>
              <a:t>.  </a:t>
            </a:r>
            <a:r>
              <a:rPr lang="en-US" b="1" dirty="0" err="1"/>
              <a:t>Ini</a:t>
            </a:r>
            <a:r>
              <a:rPr lang="en-US" b="1" dirty="0"/>
              <a:t> </a:t>
            </a:r>
            <a:r>
              <a:rPr lang="en-US" b="1" dirty="0" err="1"/>
              <a:t>sekaligus</a:t>
            </a:r>
            <a:r>
              <a:rPr lang="en-US" b="1" dirty="0"/>
              <a:t> </a:t>
            </a:r>
            <a:r>
              <a:rPr lang="en-US" b="1" dirty="0" err="1"/>
              <a:t>jawaban</a:t>
            </a:r>
            <a:r>
              <a:rPr lang="en-US" b="1" dirty="0"/>
              <a:t> </a:t>
            </a:r>
            <a:r>
              <a:rPr lang="en-US" b="1" dirty="0" err="1"/>
              <a:t>saya</a:t>
            </a:r>
            <a:r>
              <a:rPr lang="en-US" b="1" dirty="0"/>
              <a:t> </a:t>
            </a:r>
            <a:r>
              <a:rPr lang="en-US" b="1" dirty="0" err="1"/>
              <a:t>atas</a:t>
            </a:r>
            <a:r>
              <a:rPr lang="en-US" b="1" dirty="0"/>
              <a:t> </a:t>
            </a:r>
            <a:r>
              <a:rPr lang="en-US" b="1" dirty="0" err="1"/>
              <a:t>pertanyaan</a:t>
            </a:r>
            <a:r>
              <a:rPr lang="en-US" b="1" dirty="0"/>
              <a:t> </a:t>
            </a:r>
            <a:r>
              <a:rPr lang="en-US" b="1" dirty="0" err="1"/>
              <a:t>Redaksi</a:t>
            </a:r>
            <a:r>
              <a:rPr lang="en-US" b="1" dirty="0"/>
              <a:t>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05353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Judul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Contoh</a:t>
            </a:r>
            <a:r>
              <a:rPr lang="en-US" dirty="0"/>
              <a:t>: </a:t>
            </a:r>
          </a:p>
          <a:p>
            <a:r>
              <a:rPr lang="en-US" dirty="0"/>
              <a:t>The Matchmaker, Drama </a:t>
            </a:r>
            <a:r>
              <a:rPr lang="en-US" dirty="0" err="1"/>
              <a:t>Terbaru</a:t>
            </a:r>
            <a:r>
              <a:rPr lang="en-US" dirty="0"/>
              <a:t> </a:t>
            </a:r>
            <a:r>
              <a:rPr lang="en-US" dirty="0" err="1"/>
              <a:t>Rowoon</a:t>
            </a:r>
            <a:r>
              <a:rPr lang="en-US" dirty="0"/>
              <a:t> </a:t>
            </a:r>
          </a:p>
          <a:p>
            <a:r>
              <a:rPr lang="en-US" dirty="0"/>
              <a:t>WhatsApp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Belanja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Bayar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Aplikasi</a:t>
            </a:r>
            <a:r>
              <a:rPr lang="en-US" dirty="0"/>
              <a:t> </a:t>
            </a:r>
            <a:r>
              <a:rPr lang="en-US" dirty="0" err="1"/>
              <a:t>Mirip</a:t>
            </a:r>
            <a:r>
              <a:rPr lang="en-US" dirty="0"/>
              <a:t> Ecommerce</a:t>
            </a:r>
          </a:p>
          <a:p>
            <a:r>
              <a:rPr lang="en-US" dirty="0"/>
              <a:t>Rumor Miring </a:t>
            </a:r>
            <a:r>
              <a:rPr lang="en-US" dirty="0" err="1"/>
              <a:t>Tersebar</a:t>
            </a:r>
            <a:r>
              <a:rPr lang="en-US" dirty="0"/>
              <a:t> Online, </a:t>
            </a:r>
            <a:r>
              <a:rPr lang="en-US" dirty="0" err="1"/>
              <a:t>Turis</a:t>
            </a:r>
            <a:r>
              <a:rPr lang="en-US" dirty="0"/>
              <a:t> China </a:t>
            </a:r>
            <a:r>
              <a:rPr lang="en-US" dirty="0" err="1"/>
              <a:t>Parno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Thailand</a:t>
            </a:r>
          </a:p>
          <a:p>
            <a:r>
              <a:rPr lang="en-US" dirty="0" err="1"/>
              <a:t>Judul</a:t>
            </a:r>
            <a:r>
              <a:rPr lang="en-US" dirty="0"/>
              <a:t> yang </a:t>
            </a:r>
            <a:r>
              <a:rPr lang="en-US" dirty="0" err="1"/>
              <a:t>dimulai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angka</a:t>
            </a:r>
            <a:r>
              <a:rPr lang="en-US" dirty="0"/>
              <a:t>, di </a:t>
            </a:r>
            <a:r>
              <a:rPr lang="en-US" dirty="0" err="1"/>
              <a:t>bawah</a:t>
            </a:r>
            <a:r>
              <a:rPr lang="en-US" dirty="0"/>
              <a:t> 10, </a:t>
            </a:r>
            <a:r>
              <a:rPr lang="en-US" dirty="0" err="1"/>
              <a:t>dituliskan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huruf</a:t>
            </a:r>
            <a:r>
              <a:rPr lang="en-US" dirty="0"/>
              <a:t>. </a:t>
            </a:r>
          </a:p>
          <a:p>
            <a:r>
              <a:rPr lang="en-US" dirty="0" err="1"/>
              <a:t>Contoh</a:t>
            </a:r>
            <a:r>
              <a:rPr lang="en-US" dirty="0"/>
              <a:t>: </a:t>
            </a:r>
            <a:r>
              <a:rPr lang="en-US" dirty="0" err="1"/>
              <a:t>Tiga</a:t>
            </a:r>
            <a:r>
              <a:rPr lang="en-US" dirty="0"/>
              <a:t> Korban </a:t>
            </a:r>
            <a:r>
              <a:rPr lang="en-US" dirty="0" err="1"/>
              <a:t>Pelecehan</a:t>
            </a:r>
            <a:r>
              <a:rPr lang="en-US" dirty="0"/>
              <a:t> </a:t>
            </a:r>
            <a:r>
              <a:rPr lang="en-US" dirty="0" err="1"/>
              <a:t>Datangi</a:t>
            </a:r>
            <a:r>
              <a:rPr lang="en-US" dirty="0"/>
              <a:t> </a:t>
            </a:r>
            <a:r>
              <a:rPr lang="en-US" dirty="0" err="1"/>
              <a:t>Komnas</a:t>
            </a:r>
            <a:r>
              <a:rPr lang="en-US" dirty="0"/>
              <a:t> </a:t>
            </a:r>
            <a:r>
              <a:rPr lang="en-US" dirty="0" err="1"/>
              <a:t>Perempuan</a:t>
            </a:r>
            <a:endParaRPr lang="en-US" dirty="0"/>
          </a:p>
          <a:p>
            <a:r>
              <a:rPr lang="en-US" dirty="0" err="1"/>
              <a:t>Judul</a:t>
            </a:r>
            <a:r>
              <a:rPr lang="en-US" dirty="0"/>
              <a:t> </a:t>
            </a:r>
            <a:r>
              <a:rPr lang="en-US" dirty="0" err="1"/>
              <a:t>tulisan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boleh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singkatan</a:t>
            </a:r>
            <a:r>
              <a:rPr lang="en-US" dirty="0"/>
              <a:t> yang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umum</a:t>
            </a:r>
            <a:r>
              <a:rPr lang="en-US" dirty="0"/>
              <a:t>. </a:t>
            </a:r>
            <a:r>
              <a:rPr lang="en-US" dirty="0" err="1"/>
              <a:t>Contoh</a:t>
            </a:r>
            <a:r>
              <a:rPr lang="en-US" dirty="0"/>
              <a:t>; Men. (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Menteri</a:t>
            </a:r>
            <a:r>
              <a:rPr lang="en-US" dirty="0"/>
              <a:t>)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27856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Subjudul</a:t>
            </a:r>
            <a:r>
              <a:rPr lang="en-US" b="1" dirty="0"/>
              <a:t>/</a:t>
            </a:r>
            <a:r>
              <a:rPr lang="en-US" b="1" dirty="0" err="1"/>
              <a:t>Anak</a:t>
            </a:r>
            <a:r>
              <a:rPr lang="en-US" b="1" dirty="0"/>
              <a:t> </a:t>
            </a:r>
            <a:r>
              <a:rPr lang="en-US" b="1" dirty="0" err="1"/>
              <a:t>Judul</a:t>
            </a:r>
            <a:r>
              <a:rPr lang="en-US" b="1" dirty="0"/>
              <a:t>/Moto: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Subjudul</a:t>
            </a:r>
            <a:r>
              <a:rPr lang="en-US" dirty="0"/>
              <a:t>/moto </a:t>
            </a:r>
            <a:r>
              <a:rPr lang="en-US" dirty="0" err="1"/>
              <a:t>dituliskan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persoalan</a:t>
            </a:r>
            <a:r>
              <a:rPr lang="en-US" dirty="0"/>
              <a:t> </a:t>
            </a:r>
            <a:r>
              <a:rPr lang="en-US" dirty="0" err="1"/>
              <a:t>baru</a:t>
            </a:r>
            <a:r>
              <a:rPr lang="en-US" dirty="0"/>
              <a:t> yang </a:t>
            </a:r>
            <a:r>
              <a:rPr lang="en-US" dirty="0" err="1"/>
              <a:t>dikemukakan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berita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tulisan</a:t>
            </a:r>
            <a:r>
              <a:rPr lang="en-US" dirty="0"/>
              <a:t> yang </a:t>
            </a:r>
            <a:r>
              <a:rPr lang="en-US" dirty="0" err="1"/>
              <a:t>panjang</a:t>
            </a:r>
            <a:r>
              <a:rPr lang="en-US" dirty="0"/>
              <a:t>.</a:t>
            </a:r>
          </a:p>
          <a:p>
            <a:r>
              <a:rPr lang="en-US" dirty="0" err="1"/>
              <a:t>Subjudul</a:t>
            </a:r>
            <a:r>
              <a:rPr lang="en-US" dirty="0"/>
              <a:t>/moto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tercermin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isi</a:t>
            </a:r>
            <a:r>
              <a:rPr lang="en-US" dirty="0"/>
              <a:t> </a:t>
            </a:r>
            <a:r>
              <a:rPr lang="en-US" dirty="0" err="1"/>
              <a:t>berita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tulisan</a:t>
            </a:r>
            <a:r>
              <a:rPr lang="en-US" dirty="0"/>
              <a:t>.</a:t>
            </a:r>
          </a:p>
          <a:p>
            <a:r>
              <a:rPr lang="en-US" dirty="0" err="1"/>
              <a:t>Subjudul</a:t>
            </a:r>
            <a:r>
              <a:rPr lang="en-US" dirty="0"/>
              <a:t>/moto </a:t>
            </a:r>
            <a:r>
              <a:rPr lang="en-US" dirty="0" err="1"/>
              <a:t>ditulis</a:t>
            </a:r>
            <a:r>
              <a:rPr lang="en-US" dirty="0"/>
              <a:t> </a:t>
            </a:r>
            <a:r>
              <a:rPr lang="en-US" dirty="0" err="1"/>
              <a:t>maksimal</a:t>
            </a:r>
            <a:r>
              <a:rPr lang="en-US" dirty="0"/>
              <a:t> 3 kata,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baris</a:t>
            </a:r>
            <a:r>
              <a:rPr lang="en-US" dirty="0"/>
              <a:t>, </a:t>
            </a:r>
            <a:r>
              <a:rPr lang="en-US" dirty="0" err="1"/>
              <a:t>huruf</a:t>
            </a:r>
            <a:r>
              <a:rPr lang="en-US" dirty="0"/>
              <a:t> </a:t>
            </a:r>
            <a:r>
              <a:rPr lang="en-US" dirty="0" err="1"/>
              <a:t>standar</a:t>
            </a:r>
            <a:r>
              <a:rPr lang="en-US" dirty="0"/>
              <a:t> </a:t>
            </a:r>
            <a:r>
              <a:rPr lang="en-US" dirty="0" err="1"/>
              <a:t>biasanya</a:t>
            </a:r>
            <a:r>
              <a:rPr lang="en-US" dirty="0"/>
              <a:t> </a:t>
            </a:r>
            <a:r>
              <a:rPr lang="en-US" dirty="0" err="1"/>
              <a:t>dicetak</a:t>
            </a:r>
            <a:r>
              <a:rPr lang="en-US" dirty="0"/>
              <a:t> </a:t>
            </a:r>
            <a:r>
              <a:rPr lang="en-US" dirty="0" err="1"/>
              <a:t>tebal</a:t>
            </a:r>
            <a:r>
              <a:rPr lang="en-US" dirty="0"/>
              <a:t>. </a:t>
            </a:r>
            <a:r>
              <a:rPr lang="en-US" dirty="0" err="1"/>
              <a:t>Contoh</a:t>
            </a:r>
            <a:r>
              <a:rPr lang="en-US" dirty="0"/>
              <a:t>: </a:t>
            </a:r>
            <a:r>
              <a:rPr lang="en-US" dirty="0" err="1"/>
              <a:t>Pesta</a:t>
            </a:r>
            <a:r>
              <a:rPr lang="en-US" dirty="0"/>
              <a:t> </a:t>
            </a:r>
            <a:r>
              <a:rPr lang="en-US" dirty="0" err="1"/>
              <a:t>Politik</a:t>
            </a:r>
            <a:r>
              <a:rPr lang="en-US" dirty="0"/>
              <a:t>; </a:t>
            </a:r>
            <a:r>
              <a:rPr lang="en-US" dirty="0" err="1"/>
              <a:t>Nabi</a:t>
            </a:r>
            <a:r>
              <a:rPr lang="en-US" dirty="0"/>
              <a:t> </a:t>
            </a:r>
            <a:r>
              <a:rPr lang="en-US" dirty="0" err="1"/>
              <a:t>Palsu</a:t>
            </a:r>
            <a:r>
              <a:rPr lang="en-US" dirty="0"/>
              <a:t>; </a:t>
            </a:r>
            <a:r>
              <a:rPr lang="en-US" dirty="0" err="1"/>
              <a:t>Ibadah</a:t>
            </a:r>
            <a:r>
              <a:rPr lang="en-US" dirty="0"/>
              <a:t> di </a:t>
            </a:r>
            <a:r>
              <a:rPr lang="en-US" dirty="0" err="1"/>
              <a:t>Rantau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59860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244</TotalTime>
  <Words>4705</Words>
  <Application>Microsoft Office PowerPoint</Application>
  <PresentationFormat>Widescreen</PresentationFormat>
  <Paragraphs>260</Paragraphs>
  <Slides>44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44</vt:i4>
      </vt:variant>
    </vt:vector>
  </HeadingPairs>
  <TitlesOfParts>
    <vt:vector size="49" baseType="lpstr">
      <vt:lpstr>Arial</vt:lpstr>
      <vt:lpstr>Calibri</vt:lpstr>
      <vt:lpstr>Calibri Light</vt:lpstr>
      <vt:lpstr>Inter</vt:lpstr>
      <vt:lpstr>Office Theme</vt:lpstr>
      <vt:lpstr>Jadwal Acara Pelatihan Editor</vt:lpstr>
      <vt:lpstr>Narasumber</vt:lpstr>
      <vt:lpstr>Panduan Redaksi</vt:lpstr>
      <vt:lpstr>Apa dan Siapa Redaktur</vt:lpstr>
      <vt:lpstr>Pedoman Penulisan </vt:lpstr>
      <vt:lpstr>Kalimat </vt:lpstr>
      <vt:lpstr>Judul </vt:lpstr>
      <vt:lpstr>Judul </vt:lpstr>
      <vt:lpstr>Subjudul/Anak Judul/Moto:</vt:lpstr>
      <vt:lpstr>Penulisan Kata </vt:lpstr>
      <vt:lpstr>Huruf Kapital atau Huruf Besar </vt:lpstr>
      <vt:lpstr>Huruf Kapital atau Huruf Besar </vt:lpstr>
      <vt:lpstr>Huruf Kapital atau Huruf Besar </vt:lpstr>
      <vt:lpstr>Huruf Miring</vt:lpstr>
      <vt:lpstr>Huruf Miring</vt:lpstr>
      <vt:lpstr>Tanda Baca </vt:lpstr>
      <vt:lpstr>Tanda Baca </vt:lpstr>
      <vt:lpstr>Tanda Koma</vt:lpstr>
      <vt:lpstr>Tanda Koma</vt:lpstr>
      <vt:lpstr>Tanda Hubung (-)</vt:lpstr>
      <vt:lpstr>Tanda Seru (!)</vt:lpstr>
      <vt:lpstr>Tanda Petik (“…”)</vt:lpstr>
      <vt:lpstr>Kata Depan</vt:lpstr>
      <vt:lpstr>Partikel</vt:lpstr>
      <vt:lpstr>-pun</vt:lpstr>
      <vt:lpstr>Angka</vt:lpstr>
      <vt:lpstr>Kata yang Luluh Jika Diberi Awalan me- </vt:lpstr>
      <vt:lpstr>  Penulisan Sumber/Referensi/Daftar Pustaka</vt:lpstr>
      <vt:lpstr>Jadwal Acara Pelatihan Editor</vt:lpstr>
      <vt:lpstr>Contoh Latihan (Kalimat Panjang)</vt:lpstr>
      <vt:lpstr>Contoh Latihan(Teks)</vt:lpstr>
      <vt:lpstr>Contoh Latihan (Teks)</vt:lpstr>
      <vt:lpstr>Contoh Latihan (Teks)</vt:lpstr>
      <vt:lpstr>Contoh Latihan (Teks)</vt:lpstr>
      <vt:lpstr>Contoh Latihan(Teks)</vt:lpstr>
      <vt:lpstr>Contoh Latihan (Teks)</vt:lpstr>
      <vt:lpstr>Penutup</vt:lpstr>
      <vt:lpstr>Evaluasi</vt:lpstr>
      <vt:lpstr>Jadwal Acara Pelatihan Editor</vt:lpstr>
      <vt:lpstr>Latihan Yuk! (Sepercik Kata)</vt:lpstr>
      <vt:lpstr>Latihan Yuk! (Nelson Mandela)</vt:lpstr>
      <vt:lpstr>Jadwal Acara Pelatihan Editor</vt:lpstr>
      <vt:lpstr>Latihan Yuk! (KARAKTERISTIK SEORANG PELAYAN TUHAN)</vt:lpstr>
      <vt:lpstr>Latihan Yuk! (Kerja Sebagai Panggilan Pelayanan Melayani di Tengah Lingkungan Kerja)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lenovo thinkpad x1</cp:lastModifiedBy>
  <cp:revision>18</cp:revision>
  <dcterms:created xsi:type="dcterms:W3CDTF">2023-09-28T03:21:12Z</dcterms:created>
  <dcterms:modified xsi:type="dcterms:W3CDTF">2023-10-01T07:30:50Z</dcterms:modified>
</cp:coreProperties>
</file>